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76" d="100"/>
          <a:sy n="76" d="100"/>
        </p:scale>
        <p:origin x="43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2A60FB-97CF-45AA-8D0A-5669AC764692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093B434-39F7-47DA-A7B4-E36731BDD65B}">
      <dgm:prSet/>
      <dgm:spPr/>
      <dgm:t>
        <a:bodyPr/>
        <a:lstStyle/>
        <a:p>
          <a:r>
            <a:rPr lang="en-CA"/>
            <a:t>Concept:</a:t>
          </a:r>
          <a:endParaRPr lang="en-US"/>
        </a:p>
      </dgm:t>
    </dgm:pt>
    <dgm:pt modelId="{04509F80-CE8F-4714-A64A-38918E129DA9}" type="parTrans" cxnId="{78A3DFF9-6E46-442F-9F75-E97AD984F656}">
      <dgm:prSet/>
      <dgm:spPr/>
      <dgm:t>
        <a:bodyPr/>
        <a:lstStyle/>
        <a:p>
          <a:endParaRPr lang="en-US"/>
        </a:p>
      </dgm:t>
    </dgm:pt>
    <dgm:pt modelId="{241D6F24-E2D8-4F5F-A1BA-D1F3143295B5}" type="sibTrans" cxnId="{78A3DFF9-6E46-442F-9F75-E97AD984F656}">
      <dgm:prSet/>
      <dgm:spPr/>
      <dgm:t>
        <a:bodyPr/>
        <a:lstStyle/>
        <a:p>
          <a:endParaRPr lang="en-US"/>
        </a:p>
      </dgm:t>
    </dgm:pt>
    <dgm:pt modelId="{8F068C4F-92FC-4069-AF0C-D313CFBDA6A2}">
      <dgm:prSet/>
      <dgm:spPr/>
      <dgm:t>
        <a:bodyPr/>
        <a:lstStyle/>
        <a:p>
          <a:r>
            <a:rPr lang="en-CA"/>
            <a:t>A fast-paced action game where players battle hordes of ghosts and zombies while dodging obstacles in a haunted graveyard.</a:t>
          </a:r>
          <a:endParaRPr lang="en-US"/>
        </a:p>
      </dgm:t>
    </dgm:pt>
    <dgm:pt modelId="{1C7A4125-D695-4E58-8EE7-A342CE1CFA2C}" type="parTrans" cxnId="{0C074E56-3AFB-4F6C-8BD4-74EE603D14E3}">
      <dgm:prSet/>
      <dgm:spPr/>
      <dgm:t>
        <a:bodyPr/>
        <a:lstStyle/>
        <a:p>
          <a:endParaRPr lang="en-US"/>
        </a:p>
      </dgm:t>
    </dgm:pt>
    <dgm:pt modelId="{D0A1D9EC-FC47-4059-87E5-9190CDACCBDE}" type="sibTrans" cxnId="{0C074E56-3AFB-4F6C-8BD4-74EE603D14E3}">
      <dgm:prSet/>
      <dgm:spPr/>
      <dgm:t>
        <a:bodyPr/>
        <a:lstStyle/>
        <a:p>
          <a:endParaRPr lang="en-US"/>
        </a:p>
      </dgm:t>
    </dgm:pt>
    <dgm:pt modelId="{87EB4DC7-2F55-401F-A6C1-F5CBAD08283B}">
      <dgm:prSet/>
      <dgm:spPr/>
      <dgm:t>
        <a:bodyPr/>
        <a:lstStyle/>
        <a:p>
          <a:r>
            <a:rPr lang="en-CA"/>
            <a:t>Notable Features:</a:t>
          </a:r>
          <a:endParaRPr lang="en-US"/>
        </a:p>
      </dgm:t>
    </dgm:pt>
    <dgm:pt modelId="{A948CA38-6981-4CBF-8C1E-B55CA3483078}" type="parTrans" cxnId="{3FA13E1B-2A1D-467A-BC82-7BA2C9CB67B3}">
      <dgm:prSet/>
      <dgm:spPr/>
      <dgm:t>
        <a:bodyPr/>
        <a:lstStyle/>
        <a:p>
          <a:endParaRPr lang="en-US"/>
        </a:p>
      </dgm:t>
    </dgm:pt>
    <dgm:pt modelId="{ECFC9C59-43D4-48E5-979E-26EE4C2EC5C5}" type="sibTrans" cxnId="{3FA13E1B-2A1D-467A-BC82-7BA2C9CB67B3}">
      <dgm:prSet/>
      <dgm:spPr/>
      <dgm:t>
        <a:bodyPr/>
        <a:lstStyle/>
        <a:p>
          <a:endParaRPr lang="en-US"/>
        </a:p>
      </dgm:t>
    </dgm:pt>
    <dgm:pt modelId="{84E81F97-13F7-4646-A480-FE915AFF0787}">
      <dgm:prSet/>
      <dgm:spPr/>
      <dgm:t>
        <a:bodyPr/>
        <a:lstStyle/>
        <a:p>
          <a:r>
            <a:rPr lang="en-CA"/>
            <a:t>- Dynamic shooting mechanic with weapon upgrades.</a:t>
          </a:r>
          <a:endParaRPr lang="en-US"/>
        </a:p>
      </dgm:t>
    </dgm:pt>
    <dgm:pt modelId="{0880D765-739E-40BC-81BC-A075ED78B019}" type="parTrans" cxnId="{97D01846-9712-4DB9-8276-7B46C4259D39}">
      <dgm:prSet/>
      <dgm:spPr/>
      <dgm:t>
        <a:bodyPr/>
        <a:lstStyle/>
        <a:p>
          <a:endParaRPr lang="en-US"/>
        </a:p>
      </dgm:t>
    </dgm:pt>
    <dgm:pt modelId="{9F31E03A-E219-4F87-9167-7B13AA5A64B1}" type="sibTrans" cxnId="{97D01846-9712-4DB9-8276-7B46C4259D39}">
      <dgm:prSet/>
      <dgm:spPr/>
      <dgm:t>
        <a:bodyPr/>
        <a:lstStyle/>
        <a:p>
          <a:endParaRPr lang="en-US"/>
        </a:p>
      </dgm:t>
    </dgm:pt>
    <dgm:pt modelId="{328D12E5-198A-46A9-85FD-F91549F2CA3D}">
      <dgm:prSet/>
      <dgm:spPr/>
      <dgm:t>
        <a:bodyPr/>
        <a:lstStyle/>
        <a:p>
          <a:r>
            <a:rPr lang="en-CA"/>
            <a:t>- Challenging environmental hazards.</a:t>
          </a:r>
          <a:endParaRPr lang="en-US"/>
        </a:p>
      </dgm:t>
    </dgm:pt>
    <dgm:pt modelId="{C8175531-AAB5-4B96-A15B-37E5BBB6F4BA}" type="parTrans" cxnId="{84023F6B-8FB9-4377-822B-F089D56E1B5C}">
      <dgm:prSet/>
      <dgm:spPr/>
      <dgm:t>
        <a:bodyPr/>
        <a:lstStyle/>
        <a:p>
          <a:endParaRPr lang="en-US"/>
        </a:p>
      </dgm:t>
    </dgm:pt>
    <dgm:pt modelId="{FC6C1BBA-408B-4DCD-BE74-46A7C04BC6A4}" type="sibTrans" cxnId="{84023F6B-8FB9-4377-822B-F089D56E1B5C}">
      <dgm:prSet/>
      <dgm:spPr/>
      <dgm:t>
        <a:bodyPr/>
        <a:lstStyle/>
        <a:p>
          <a:endParaRPr lang="en-US"/>
        </a:p>
      </dgm:t>
    </dgm:pt>
    <dgm:pt modelId="{B23DBFA2-28D0-4731-8AF4-85C33856AC8E}">
      <dgm:prSet/>
      <dgm:spPr/>
      <dgm:t>
        <a:bodyPr/>
        <a:lstStyle/>
        <a:p>
          <a:r>
            <a:rPr lang="en-CA"/>
            <a:t>- Variety of enemies and power-ups.</a:t>
          </a:r>
          <a:endParaRPr lang="en-US"/>
        </a:p>
      </dgm:t>
    </dgm:pt>
    <dgm:pt modelId="{CFABABBA-D1D6-4F16-8A9A-84EF9A7ED450}" type="parTrans" cxnId="{D74C9CA5-6DDF-4030-BBB8-6E9E47B19F52}">
      <dgm:prSet/>
      <dgm:spPr/>
      <dgm:t>
        <a:bodyPr/>
        <a:lstStyle/>
        <a:p>
          <a:endParaRPr lang="en-US"/>
        </a:p>
      </dgm:t>
    </dgm:pt>
    <dgm:pt modelId="{53E2B635-3079-4384-AC22-52FCBCAD51D8}" type="sibTrans" cxnId="{D74C9CA5-6DDF-4030-BBB8-6E9E47B19F52}">
      <dgm:prSet/>
      <dgm:spPr/>
      <dgm:t>
        <a:bodyPr/>
        <a:lstStyle/>
        <a:p>
          <a:endParaRPr lang="en-US"/>
        </a:p>
      </dgm:t>
    </dgm:pt>
    <dgm:pt modelId="{18FB9759-07DE-43CE-812E-F82E22B19423}">
      <dgm:prSet/>
      <dgm:spPr/>
      <dgm:t>
        <a:bodyPr/>
        <a:lstStyle/>
        <a:p>
          <a:r>
            <a:rPr lang="en-CA"/>
            <a:t>- Score multiplier for combos and survival.</a:t>
          </a:r>
          <a:endParaRPr lang="en-US"/>
        </a:p>
      </dgm:t>
    </dgm:pt>
    <dgm:pt modelId="{73371735-FDEC-4077-B2D4-5A6501722571}" type="parTrans" cxnId="{CC1505EA-43D2-4C02-91A0-DDE479AF818D}">
      <dgm:prSet/>
      <dgm:spPr/>
      <dgm:t>
        <a:bodyPr/>
        <a:lstStyle/>
        <a:p>
          <a:endParaRPr lang="en-US"/>
        </a:p>
      </dgm:t>
    </dgm:pt>
    <dgm:pt modelId="{06799069-9566-499A-96C2-3C67FBE5226F}" type="sibTrans" cxnId="{CC1505EA-43D2-4C02-91A0-DDE479AF818D}">
      <dgm:prSet/>
      <dgm:spPr/>
      <dgm:t>
        <a:bodyPr/>
        <a:lstStyle/>
        <a:p>
          <a:endParaRPr lang="en-US"/>
        </a:p>
      </dgm:t>
    </dgm:pt>
    <dgm:pt modelId="{DA3DCD8A-EB08-4A38-9DB6-14C5769818E8}">
      <dgm:prSet/>
      <dgm:spPr/>
      <dgm:t>
        <a:bodyPr/>
        <a:lstStyle/>
        <a:p>
          <a:r>
            <a:rPr lang="en-CA"/>
            <a:t>Genre: Top-down action shooter</a:t>
          </a:r>
          <a:endParaRPr lang="en-US"/>
        </a:p>
      </dgm:t>
    </dgm:pt>
    <dgm:pt modelId="{5198A3DB-914E-4831-AAC9-A58B8683501D}" type="parTrans" cxnId="{92D828F1-317D-4CE0-A97C-EF75286440A1}">
      <dgm:prSet/>
      <dgm:spPr/>
      <dgm:t>
        <a:bodyPr/>
        <a:lstStyle/>
        <a:p>
          <a:endParaRPr lang="en-US"/>
        </a:p>
      </dgm:t>
    </dgm:pt>
    <dgm:pt modelId="{F06EAC19-B2A8-43AD-985B-52075B1829F8}" type="sibTrans" cxnId="{92D828F1-317D-4CE0-A97C-EF75286440A1}">
      <dgm:prSet/>
      <dgm:spPr/>
      <dgm:t>
        <a:bodyPr/>
        <a:lstStyle/>
        <a:p>
          <a:endParaRPr lang="en-US"/>
        </a:p>
      </dgm:t>
    </dgm:pt>
    <dgm:pt modelId="{4FE3E581-383D-4D4D-AFF6-D07BD4D974DB}">
      <dgm:prSet/>
      <dgm:spPr/>
      <dgm:t>
        <a:bodyPr/>
        <a:lstStyle/>
        <a:p>
          <a:r>
            <a:rPr lang="en-CA"/>
            <a:t>Target Audience: Arcade-style action game fans, zombie and ghost enthusiasts.</a:t>
          </a:r>
          <a:endParaRPr lang="en-US"/>
        </a:p>
      </dgm:t>
    </dgm:pt>
    <dgm:pt modelId="{F4CA6FFB-DE31-425E-A978-87FB9BCE653A}" type="parTrans" cxnId="{95382E2D-4C48-4270-A7A8-411E16608BCF}">
      <dgm:prSet/>
      <dgm:spPr/>
      <dgm:t>
        <a:bodyPr/>
        <a:lstStyle/>
        <a:p>
          <a:endParaRPr lang="en-US"/>
        </a:p>
      </dgm:t>
    </dgm:pt>
    <dgm:pt modelId="{B831FBD1-88C4-4027-8A3F-B3D7905FCEAF}" type="sibTrans" cxnId="{95382E2D-4C48-4270-A7A8-411E16608BCF}">
      <dgm:prSet/>
      <dgm:spPr/>
      <dgm:t>
        <a:bodyPr/>
        <a:lstStyle/>
        <a:p>
          <a:endParaRPr lang="en-US"/>
        </a:p>
      </dgm:t>
    </dgm:pt>
    <dgm:pt modelId="{4BA61801-690C-430F-B8FD-2176F65F022C}" type="pres">
      <dgm:prSet presAssocID="{022A60FB-97CF-45AA-8D0A-5669AC764692}" presName="vert0" presStyleCnt="0">
        <dgm:presLayoutVars>
          <dgm:dir/>
          <dgm:animOne val="branch"/>
          <dgm:animLvl val="lvl"/>
        </dgm:presLayoutVars>
      </dgm:prSet>
      <dgm:spPr/>
    </dgm:pt>
    <dgm:pt modelId="{01D7D9B3-5843-42ED-B8FE-AE8C14FDC2C9}" type="pres">
      <dgm:prSet presAssocID="{5093B434-39F7-47DA-A7B4-E36731BDD65B}" presName="thickLine" presStyleLbl="alignNode1" presStyleIdx="0" presStyleCnt="9"/>
      <dgm:spPr/>
    </dgm:pt>
    <dgm:pt modelId="{804E73A6-6DBC-4C33-8BFC-F8AD207586A2}" type="pres">
      <dgm:prSet presAssocID="{5093B434-39F7-47DA-A7B4-E36731BDD65B}" presName="horz1" presStyleCnt="0"/>
      <dgm:spPr/>
    </dgm:pt>
    <dgm:pt modelId="{DEEF960C-D4A9-4B29-8B62-EC9CC95161BB}" type="pres">
      <dgm:prSet presAssocID="{5093B434-39F7-47DA-A7B4-E36731BDD65B}" presName="tx1" presStyleLbl="revTx" presStyleIdx="0" presStyleCnt="9"/>
      <dgm:spPr/>
    </dgm:pt>
    <dgm:pt modelId="{A0622EE3-D539-4CEC-BA5D-9F9015939F63}" type="pres">
      <dgm:prSet presAssocID="{5093B434-39F7-47DA-A7B4-E36731BDD65B}" presName="vert1" presStyleCnt="0"/>
      <dgm:spPr/>
    </dgm:pt>
    <dgm:pt modelId="{A7D80EC8-824A-4EBB-8447-76389B134ECB}" type="pres">
      <dgm:prSet presAssocID="{8F068C4F-92FC-4069-AF0C-D313CFBDA6A2}" presName="thickLine" presStyleLbl="alignNode1" presStyleIdx="1" presStyleCnt="9"/>
      <dgm:spPr/>
    </dgm:pt>
    <dgm:pt modelId="{D4F81530-0C02-4563-A6E6-C87943D92CE6}" type="pres">
      <dgm:prSet presAssocID="{8F068C4F-92FC-4069-AF0C-D313CFBDA6A2}" presName="horz1" presStyleCnt="0"/>
      <dgm:spPr/>
    </dgm:pt>
    <dgm:pt modelId="{4F238A1A-6AA1-4A78-A305-BC34737F8517}" type="pres">
      <dgm:prSet presAssocID="{8F068C4F-92FC-4069-AF0C-D313CFBDA6A2}" presName="tx1" presStyleLbl="revTx" presStyleIdx="1" presStyleCnt="9"/>
      <dgm:spPr/>
    </dgm:pt>
    <dgm:pt modelId="{E7AED2F1-DE5F-4E42-ADA6-8ACE0BD9E24D}" type="pres">
      <dgm:prSet presAssocID="{8F068C4F-92FC-4069-AF0C-D313CFBDA6A2}" presName="vert1" presStyleCnt="0"/>
      <dgm:spPr/>
    </dgm:pt>
    <dgm:pt modelId="{D2D3E868-351F-4A31-B5DD-FC745221C71C}" type="pres">
      <dgm:prSet presAssocID="{87EB4DC7-2F55-401F-A6C1-F5CBAD08283B}" presName="thickLine" presStyleLbl="alignNode1" presStyleIdx="2" presStyleCnt="9"/>
      <dgm:spPr/>
    </dgm:pt>
    <dgm:pt modelId="{15D76813-0D59-4762-B08E-6034CF5B75D9}" type="pres">
      <dgm:prSet presAssocID="{87EB4DC7-2F55-401F-A6C1-F5CBAD08283B}" presName="horz1" presStyleCnt="0"/>
      <dgm:spPr/>
    </dgm:pt>
    <dgm:pt modelId="{36E4AFE9-3E64-47C2-88CE-951E6994916B}" type="pres">
      <dgm:prSet presAssocID="{87EB4DC7-2F55-401F-A6C1-F5CBAD08283B}" presName="tx1" presStyleLbl="revTx" presStyleIdx="2" presStyleCnt="9"/>
      <dgm:spPr/>
    </dgm:pt>
    <dgm:pt modelId="{BFC463E2-7A02-4361-A067-13EF918196B2}" type="pres">
      <dgm:prSet presAssocID="{87EB4DC7-2F55-401F-A6C1-F5CBAD08283B}" presName="vert1" presStyleCnt="0"/>
      <dgm:spPr/>
    </dgm:pt>
    <dgm:pt modelId="{DF555987-8607-4BA8-BA8B-69040E011B2D}" type="pres">
      <dgm:prSet presAssocID="{84E81F97-13F7-4646-A480-FE915AFF0787}" presName="thickLine" presStyleLbl="alignNode1" presStyleIdx="3" presStyleCnt="9"/>
      <dgm:spPr/>
    </dgm:pt>
    <dgm:pt modelId="{3F2989E9-B679-4D92-8142-DE014A6A6249}" type="pres">
      <dgm:prSet presAssocID="{84E81F97-13F7-4646-A480-FE915AFF0787}" presName="horz1" presStyleCnt="0"/>
      <dgm:spPr/>
    </dgm:pt>
    <dgm:pt modelId="{4842C245-65A4-4075-B423-4C682633ED9B}" type="pres">
      <dgm:prSet presAssocID="{84E81F97-13F7-4646-A480-FE915AFF0787}" presName="tx1" presStyleLbl="revTx" presStyleIdx="3" presStyleCnt="9"/>
      <dgm:spPr/>
    </dgm:pt>
    <dgm:pt modelId="{4314EFB8-4FF2-43AC-B2DC-C3CB246912AA}" type="pres">
      <dgm:prSet presAssocID="{84E81F97-13F7-4646-A480-FE915AFF0787}" presName="vert1" presStyleCnt="0"/>
      <dgm:spPr/>
    </dgm:pt>
    <dgm:pt modelId="{A13C75E1-3826-4742-BF07-B689AA4CF4A2}" type="pres">
      <dgm:prSet presAssocID="{328D12E5-198A-46A9-85FD-F91549F2CA3D}" presName="thickLine" presStyleLbl="alignNode1" presStyleIdx="4" presStyleCnt="9"/>
      <dgm:spPr/>
    </dgm:pt>
    <dgm:pt modelId="{372F9D78-291F-47C0-946D-117C5E7D1692}" type="pres">
      <dgm:prSet presAssocID="{328D12E5-198A-46A9-85FD-F91549F2CA3D}" presName="horz1" presStyleCnt="0"/>
      <dgm:spPr/>
    </dgm:pt>
    <dgm:pt modelId="{1A4502D6-C525-44FB-9A02-EE74E39457C3}" type="pres">
      <dgm:prSet presAssocID="{328D12E5-198A-46A9-85FD-F91549F2CA3D}" presName="tx1" presStyleLbl="revTx" presStyleIdx="4" presStyleCnt="9"/>
      <dgm:spPr/>
    </dgm:pt>
    <dgm:pt modelId="{BC336887-E07E-487B-B1E0-283C2A07BCD0}" type="pres">
      <dgm:prSet presAssocID="{328D12E5-198A-46A9-85FD-F91549F2CA3D}" presName="vert1" presStyleCnt="0"/>
      <dgm:spPr/>
    </dgm:pt>
    <dgm:pt modelId="{48D36451-E0E9-45E1-B3D2-BCB2E75D3AB3}" type="pres">
      <dgm:prSet presAssocID="{B23DBFA2-28D0-4731-8AF4-85C33856AC8E}" presName="thickLine" presStyleLbl="alignNode1" presStyleIdx="5" presStyleCnt="9"/>
      <dgm:spPr/>
    </dgm:pt>
    <dgm:pt modelId="{CA20C769-2D32-4195-ABD3-BBF50A12C132}" type="pres">
      <dgm:prSet presAssocID="{B23DBFA2-28D0-4731-8AF4-85C33856AC8E}" presName="horz1" presStyleCnt="0"/>
      <dgm:spPr/>
    </dgm:pt>
    <dgm:pt modelId="{EB700CF4-8D20-4F6A-BAAA-60D2617A717B}" type="pres">
      <dgm:prSet presAssocID="{B23DBFA2-28D0-4731-8AF4-85C33856AC8E}" presName="tx1" presStyleLbl="revTx" presStyleIdx="5" presStyleCnt="9"/>
      <dgm:spPr/>
    </dgm:pt>
    <dgm:pt modelId="{C7DAE19E-06E4-413B-B52C-A1FDE2C34B61}" type="pres">
      <dgm:prSet presAssocID="{B23DBFA2-28D0-4731-8AF4-85C33856AC8E}" presName="vert1" presStyleCnt="0"/>
      <dgm:spPr/>
    </dgm:pt>
    <dgm:pt modelId="{BF447DDE-BA2C-41CB-AA8F-6B98687A5355}" type="pres">
      <dgm:prSet presAssocID="{18FB9759-07DE-43CE-812E-F82E22B19423}" presName="thickLine" presStyleLbl="alignNode1" presStyleIdx="6" presStyleCnt="9"/>
      <dgm:spPr/>
    </dgm:pt>
    <dgm:pt modelId="{31D898AF-46F5-4C7B-A15A-70B3E3BD736A}" type="pres">
      <dgm:prSet presAssocID="{18FB9759-07DE-43CE-812E-F82E22B19423}" presName="horz1" presStyleCnt="0"/>
      <dgm:spPr/>
    </dgm:pt>
    <dgm:pt modelId="{887BBB8F-36C8-453B-8595-7A3638DA065F}" type="pres">
      <dgm:prSet presAssocID="{18FB9759-07DE-43CE-812E-F82E22B19423}" presName="tx1" presStyleLbl="revTx" presStyleIdx="6" presStyleCnt="9"/>
      <dgm:spPr/>
    </dgm:pt>
    <dgm:pt modelId="{2DE0815F-48A5-41FB-9DA0-05EE95807ED3}" type="pres">
      <dgm:prSet presAssocID="{18FB9759-07DE-43CE-812E-F82E22B19423}" presName="vert1" presStyleCnt="0"/>
      <dgm:spPr/>
    </dgm:pt>
    <dgm:pt modelId="{706A9410-0549-4814-A582-7C3CFE4B3DBF}" type="pres">
      <dgm:prSet presAssocID="{DA3DCD8A-EB08-4A38-9DB6-14C5769818E8}" presName="thickLine" presStyleLbl="alignNode1" presStyleIdx="7" presStyleCnt="9"/>
      <dgm:spPr/>
    </dgm:pt>
    <dgm:pt modelId="{31E58E59-9E9B-4E3C-9462-F5249A019C91}" type="pres">
      <dgm:prSet presAssocID="{DA3DCD8A-EB08-4A38-9DB6-14C5769818E8}" presName="horz1" presStyleCnt="0"/>
      <dgm:spPr/>
    </dgm:pt>
    <dgm:pt modelId="{9DE06605-A013-4482-8A46-704463FF4A00}" type="pres">
      <dgm:prSet presAssocID="{DA3DCD8A-EB08-4A38-9DB6-14C5769818E8}" presName="tx1" presStyleLbl="revTx" presStyleIdx="7" presStyleCnt="9"/>
      <dgm:spPr/>
    </dgm:pt>
    <dgm:pt modelId="{7FBA7DBC-7083-4139-B07B-C6B37E7A904A}" type="pres">
      <dgm:prSet presAssocID="{DA3DCD8A-EB08-4A38-9DB6-14C5769818E8}" presName="vert1" presStyleCnt="0"/>
      <dgm:spPr/>
    </dgm:pt>
    <dgm:pt modelId="{F6805A17-7785-49A4-85F0-6036C8B29E98}" type="pres">
      <dgm:prSet presAssocID="{4FE3E581-383D-4D4D-AFF6-D07BD4D974DB}" presName="thickLine" presStyleLbl="alignNode1" presStyleIdx="8" presStyleCnt="9"/>
      <dgm:spPr/>
    </dgm:pt>
    <dgm:pt modelId="{C6E745B0-E946-45F2-A7C0-DDEB134642CB}" type="pres">
      <dgm:prSet presAssocID="{4FE3E581-383D-4D4D-AFF6-D07BD4D974DB}" presName="horz1" presStyleCnt="0"/>
      <dgm:spPr/>
    </dgm:pt>
    <dgm:pt modelId="{E8D42D8A-DFBA-49B6-BC7C-7A2A4A0A232B}" type="pres">
      <dgm:prSet presAssocID="{4FE3E581-383D-4D4D-AFF6-D07BD4D974DB}" presName="tx1" presStyleLbl="revTx" presStyleIdx="8" presStyleCnt="9"/>
      <dgm:spPr/>
    </dgm:pt>
    <dgm:pt modelId="{C715891D-A485-442A-B47D-9E6D95D6DEE2}" type="pres">
      <dgm:prSet presAssocID="{4FE3E581-383D-4D4D-AFF6-D07BD4D974DB}" presName="vert1" presStyleCnt="0"/>
      <dgm:spPr/>
    </dgm:pt>
  </dgm:ptLst>
  <dgm:cxnLst>
    <dgm:cxn modelId="{EA98E406-CE5A-4F36-8BC3-577B02578581}" type="presOf" srcId="{DA3DCD8A-EB08-4A38-9DB6-14C5769818E8}" destId="{9DE06605-A013-4482-8A46-704463FF4A00}" srcOrd="0" destOrd="0" presId="urn:microsoft.com/office/officeart/2008/layout/LinedList"/>
    <dgm:cxn modelId="{99722917-CC07-4BE4-88FC-2B1181BCC197}" type="presOf" srcId="{B23DBFA2-28D0-4731-8AF4-85C33856AC8E}" destId="{EB700CF4-8D20-4F6A-BAAA-60D2617A717B}" srcOrd="0" destOrd="0" presId="urn:microsoft.com/office/officeart/2008/layout/LinedList"/>
    <dgm:cxn modelId="{3FA13E1B-2A1D-467A-BC82-7BA2C9CB67B3}" srcId="{022A60FB-97CF-45AA-8D0A-5669AC764692}" destId="{87EB4DC7-2F55-401F-A6C1-F5CBAD08283B}" srcOrd="2" destOrd="0" parTransId="{A948CA38-6981-4CBF-8C1E-B55CA3483078}" sibTransId="{ECFC9C59-43D4-48E5-979E-26EE4C2EC5C5}"/>
    <dgm:cxn modelId="{F011DB20-9572-4F27-AFD6-03A06BA9711A}" type="presOf" srcId="{8F068C4F-92FC-4069-AF0C-D313CFBDA6A2}" destId="{4F238A1A-6AA1-4A78-A305-BC34737F8517}" srcOrd="0" destOrd="0" presId="urn:microsoft.com/office/officeart/2008/layout/LinedList"/>
    <dgm:cxn modelId="{95382E2D-4C48-4270-A7A8-411E16608BCF}" srcId="{022A60FB-97CF-45AA-8D0A-5669AC764692}" destId="{4FE3E581-383D-4D4D-AFF6-D07BD4D974DB}" srcOrd="8" destOrd="0" parTransId="{F4CA6FFB-DE31-425E-A978-87FB9BCE653A}" sibTransId="{B831FBD1-88C4-4027-8A3F-B3D7905FCEAF}"/>
    <dgm:cxn modelId="{B8D63C2F-3710-4AD7-97A7-F356446DD142}" type="presOf" srcId="{4FE3E581-383D-4D4D-AFF6-D07BD4D974DB}" destId="{E8D42D8A-DFBA-49B6-BC7C-7A2A4A0A232B}" srcOrd="0" destOrd="0" presId="urn:microsoft.com/office/officeart/2008/layout/LinedList"/>
    <dgm:cxn modelId="{E3EC5B65-F8AF-482F-B69F-3E5EED551A74}" type="presOf" srcId="{328D12E5-198A-46A9-85FD-F91549F2CA3D}" destId="{1A4502D6-C525-44FB-9A02-EE74E39457C3}" srcOrd="0" destOrd="0" presId="urn:microsoft.com/office/officeart/2008/layout/LinedList"/>
    <dgm:cxn modelId="{97D01846-9712-4DB9-8276-7B46C4259D39}" srcId="{022A60FB-97CF-45AA-8D0A-5669AC764692}" destId="{84E81F97-13F7-4646-A480-FE915AFF0787}" srcOrd="3" destOrd="0" parTransId="{0880D765-739E-40BC-81BC-A075ED78B019}" sibTransId="{9F31E03A-E219-4F87-9167-7B13AA5A64B1}"/>
    <dgm:cxn modelId="{84023F6B-8FB9-4377-822B-F089D56E1B5C}" srcId="{022A60FB-97CF-45AA-8D0A-5669AC764692}" destId="{328D12E5-198A-46A9-85FD-F91549F2CA3D}" srcOrd="4" destOrd="0" parTransId="{C8175531-AAB5-4B96-A15B-37E5BBB6F4BA}" sibTransId="{FC6C1BBA-408B-4DCD-BE74-46A7C04BC6A4}"/>
    <dgm:cxn modelId="{FF624372-8B5C-499C-8FFF-03536542E0E7}" type="presOf" srcId="{87EB4DC7-2F55-401F-A6C1-F5CBAD08283B}" destId="{36E4AFE9-3E64-47C2-88CE-951E6994916B}" srcOrd="0" destOrd="0" presId="urn:microsoft.com/office/officeart/2008/layout/LinedList"/>
    <dgm:cxn modelId="{0C074E56-3AFB-4F6C-8BD4-74EE603D14E3}" srcId="{022A60FB-97CF-45AA-8D0A-5669AC764692}" destId="{8F068C4F-92FC-4069-AF0C-D313CFBDA6A2}" srcOrd="1" destOrd="0" parTransId="{1C7A4125-D695-4E58-8EE7-A342CE1CFA2C}" sibTransId="{D0A1D9EC-FC47-4059-87E5-9190CDACCBDE}"/>
    <dgm:cxn modelId="{60CC8A9D-390C-4A09-9697-26E03C1F06EE}" type="presOf" srcId="{5093B434-39F7-47DA-A7B4-E36731BDD65B}" destId="{DEEF960C-D4A9-4B29-8B62-EC9CC95161BB}" srcOrd="0" destOrd="0" presId="urn:microsoft.com/office/officeart/2008/layout/LinedList"/>
    <dgm:cxn modelId="{D74C9CA5-6DDF-4030-BBB8-6E9E47B19F52}" srcId="{022A60FB-97CF-45AA-8D0A-5669AC764692}" destId="{B23DBFA2-28D0-4731-8AF4-85C33856AC8E}" srcOrd="5" destOrd="0" parTransId="{CFABABBA-D1D6-4F16-8A9A-84EF9A7ED450}" sibTransId="{53E2B635-3079-4384-AC22-52FCBCAD51D8}"/>
    <dgm:cxn modelId="{53BA32C5-5A7F-40FE-9884-8D836349D156}" type="presOf" srcId="{84E81F97-13F7-4646-A480-FE915AFF0787}" destId="{4842C245-65A4-4075-B423-4C682633ED9B}" srcOrd="0" destOrd="0" presId="urn:microsoft.com/office/officeart/2008/layout/LinedList"/>
    <dgm:cxn modelId="{0644C5DD-5F2E-4320-829F-EDD53A90D2C4}" type="presOf" srcId="{022A60FB-97CF-45AA-8D0A-5669AC764692}" destId="{4BA61801-690C-430F-B8FD-2176F65F022C}" srcOrd="0" destOrd="0" presId="urn:microsoft.com/office/officeart/2008/layout/LinedList"/>
    <dgm:cxn modelId="{5513CFDD-C3D2-4EE8-B25E-D246EEABFE08}" type="presOf" srcId="{18FB9759-07DE-43CE-812E-F82E22B19423}" destId="{887BBB8F-36C8-453B-8595-7A3638DA065F}" srcOrd="0" destOrd="0" presId="urn:microsoft.com/office/officeart/2008/layout/LinedList"/>
    <dgm:cxn modelId="{CC1505EA-43D2-4C02-91A0-DDE479AF818D}" srcId="{022A60FB-97CF-45AA-8D0A-5669AC764692}" destId="{18FB9759-07DE-43CE-812E-F82E22B19423}" srcOrd="6" destOrd="0" parTransId="{73371735-FDEC-4077-B2D4-5A6501722571}" sibTransId="{06799069-9566-499A-96C2-3C67FBE5226F}"/>
    <dgm:cxn modelId="{92D828F1-317D-4CE0-A97C-EF75286440A1}" srcId="{022A60FB-97CF-45AA-8D0A-5669AC764692}" destId="{DA3DCD8A-EB08-4A38-9DB6-14C5769818E8}" srcOrd="7" destOrd="0" parTransId="{5198A3DB-914E-4831-AAC9-A58B8683501D}" sibTransId="{F06EAC19-B2A8-43AD-985B-52075B1829F8}"/>
    <dgm:cxn modelId="{78A3DFF9-6E46-442F-9F75-E97AD984F656}" srcId="{022A60FB-97CF-45AA-8D0A-5669AC764692}" destId="{5093B434-39F7-47DA-A7B4-E36731BDD65B}" srcOrd="0" destOrd="0" parTransId="{04509F80-CE8F-4714-A64A-38918E129DA9}" sibTransId="{241D6F24-E2D8-4F5F-A1BA-D1F3143295B5}"/>
    <dgm:cxn modelId="{D3DAA751-2998-440B-B166-631E47C4B3AD}" type="presParOf" srcId="{4BA61801-690C-430F-B8FD-2176F65F022C}" destId="{01D7D9B3-5843-42ED-B8FE-AE8C14FDC2C9}" srcOrd="0" destOrd="0" presId="urn:microsoft.com/office/officeart/2008/layout/LinedList"/>
    <dgm:cxn modelId="{A47CBC36-3485-4294-853C-FD97FBDBCAC8}" type="presParOf" srcId="{4BA61801-690C-430F-B8FD-2176F65F022C}" destId="{804E73A6-6DBC-4C33-8BFC-F8AD207586A2}" srcOrd="1" destOrd="0" presId="urn:microsoft.com/office/officeart/2008/layout/LinedList"/>
    <dgm:cxn modelId="{FB4B45CA-289C-49C5-8DB8-C8B0556D4155}" type="presParOf" srcId="{804E73A6-6DBC-4C33-8BFC-F8AD207586A2}" destId="{DEEF960C-D4A9-4B29-8B62-EC9CC95161BB}" srcOrd="0" destOrd="0" presId="urn:microsoft.com/office/officeart/2008/layout/LinedList"/>
    <dgm:cxn modelId="{C69637FF-FE58-43FF-B7EC-742C980947C4}" type="presParOf" srcId="{804E73A6-6DBC-4C33-8BFC-F8AD207586A2}" destId="{A0622EE3-D539-4CEC-BA5D-9F9015939F63}" srcOrd="1" destOrd="0" presId="urn:microsoft.com/office/officeart/2008/layout/LinedList"/>
    <dgm:cxn modelId="{9A92F618-AA3C-4F84-9DE0-3CEE03006179}" type="presParOf" srcId="{4BA61801-690C-430F-B8FD-2176F65F022C}" destId="{A7D80EC8-824A-4EBB-8447-76389B134ECB}" srcOrd="2" destOrd="0" presId="urn:microsoft.com/office/officeart/2008/layout/LinedList"/>
    <dgm:cxn modelId="{41849DF8-53E7-4960-9FB2-5A3D12F01DBF}" type="presParOf" srcId="{4BA61801-690C-430F-B8FD-2176F65F022C}" destId="{D4F81530-0C02-4563-A6E6-C87943D92CE6}" srcOrd="3" destOrd="0" presId="urn:microsoft.com/office/officeart/2008/layout/LinedList"/>
    <dgm:cxn modelId="{745D2247-E16E-4F88-B427-5FB5C0654BC2}" type="presParOf" srcId="{D4F81530-0C02-4563-A6E6-C87943D92CE6}" destId="{4F238A1A-6AA1-4A78-A305-BC34737F8517}" srcOrd="0" destOrd="0" presId="urn:microsoft.com/office/officeart/2008/layout/LinedList"/>
    <dgm:cxn modelId="{593B4C08-CABA-4D44-ACC0-408AE5E634D4}" type="presParOf" srcId="{D4F81530-0C02-4563-A6E6-C87943D92CE6}" destId="{E7AED2F1-DE5F-4E42-ADA6-8ACE0BD9E24D}" srcOrd="1" destOrd="0" presId="urn:microsoft.com/office/officeart/2008/layout/LinedList"/>
    <dgm:cxn modelId="{B4A684C3-D151-46AF-BCCE-2CABE1BEA056}" type="presParOf" srcId="{4BA61801-690C-430F-B8FD-2176F65F022C}" destId="{D2D3E868-351F-4A31-B5DD-FC745221C71C}" srcOrd="4" destOrd="0" presId="urn:microsoft.com/office/officeart/2008/layout/LinedList"/>
    <dgm:cxn modelId="{12862793-7B89-4E4E-95F4-0C1515EE962A}" type="presParOf" srcId="{4BA61801-690C-430F-B8FD-2176F65F022C}" destId="{15D76813-0D59-4762-B08E-6034CF5B75D9}" srcOrd="5" destOrd="0" presId="urn:microsoft.com/office/officeart/2008/layout/LinedList"/>
    <dgm:cxn modelId="{73FBC6C8-7305-4EA3-8062-82C852025451}" type="presParOf" srcId="{15D76813-0D59-4762-B08E-6034CF5B75D9}" destId="{36E4AFE9-3E64-47C2-88CE-951E6994916B}" srcOrd="0" destOrd="0" presId="urn:microsoft.com/office/officeart/2008/layout/LinedList"/>
    <dgm:cxn modelId="{1CE62352-269B-4C7B-BB9F-D6ABA68383A4}" type="presParOf" srcId="{15D76813-0D59-4762-B08E-6034CF5B75D9}" destId="{BFC463E2-7A02-4361-A067-13EF918196B2}" srcOrd="1" destOrd="0" presId="urn:microsoft.com/office/officeart/2008/layout/LinedList"/>
    <dgm:cxn modelId="{BB750361-3548-42B4-8DB9-86832BA014AF}" type="presParOf" srcId="{4BA61801-690C-430F-B8FD-2176F65F022C}" destId="{DF555987-8607-4BA8-BA8B-69040E011B2D}" srcOrd="6" destOrd="0" presId="urn:microsoft.com/office/officeart/2008/layout/LinedList"/>
    <dgm:cxn modelId="{169A741B-62C0-424E-A1DB-87713DF020B1}" type="presParOf" srcId="{4BA61801-690C-430F-B8FD-2176F65F022C}" destId="{3F2989E9-B679-4D92-8142-DE014A6A6249}" srcOrd="7" destOrd="0" presId="urn:microsoft.com/office/officeart/2008/layout/LinedList"/>
    <dgm:cxn modelId="{129DBCEB-4DE9-49B5-8091-5BFE228FF74A}" type="presParOf" srcId="{3F2989E9-B679-4D92-8142-DE014A6A6249}" destId="{4842C245-65A4-4075-B423-4C682633ED9B}" srcOrd="0" destOrd="0" presId="urn:microsoft.com/office/officeart/2008/layout/LinedList"/>
    <dgm:cxn modelId="{862D3282-E29E-440C-AEE8-095F118D1B0B}" type="presParOf" srcId="{3F2989E9-B679-4D92-8142-DE014A6A6249}" destId="{4314EFB8-4FF2-43AC-B2DC-C3CB246912AA}" srcOrd="1" destOrd="0" presId="urn:microsoft.com/office/officeart/2008/layout/LinedList"/>
    <dgm:cxn modelId="{70950209-B841-4576-82D1-15BEAEE3D2CB}" type="presParOf" srcId="{4BA61801-690C-430F-B8FD-2176F65F022C}" destId="{A13C75E1-3826-4742-BF07-B689AA4CF4A2}" srcOrd="8" destOrd="0" presId="urn:microsoft.com/office/officeart/2008/layout/LinedList"/>
    <dgm:cxn modelId="{0FB13B84-2AEA-4F2A-A271-C58D10A062A1}" type="presParOf" srcId="{4BA61801-690C-430F-B8FD-2176F65F022C}" destId="{372F9D78-291F-47C0-946D-117C5E7D1692}" srcOrd="9" destOrd="0" presId="urn:microsoft.com/office/officeart/2008/layout/LinedList"/>
    <dgm:cxn modelId="{E7853C50-DC54-4C12-A6FF-DCC9F4A1B534}" type="presParOf" srcId="{372F9D78-291F-47C0-946D-117C5E7D1692}" destId="{1A4502D6-C525-44FB-9A02-EE74E39457C3}" srcOrd="0" destOrd="0" presId="urn:microsoft.com/office/officeart/2008/layout/LinedList"/>
    <dgm:cxn modelId="{7CE64CB3-34C5-4C96-911C-1401B1D385FD}" type="presParOf" srcId="{372F9D78-291F-47C0-946D-117C5E7D1692}" destId="{BC336887-E07E-487B-B1E0-283C2A07BCD0}" srcOrd="1" destOrd="0" presId="urn:microsoft.com/office/officeart/2008/layout/LinedList"/>
    <dgm:cxn modelId="{1A913777-EBFB-4B64-BFC1-887F72C84745}" type="presParOf" srcId="{4BA61801-690C-430F-B8FD-2176F65F022C}" destId="{48D36451-E0E9-45E1-B3D2-BCB2E75D3AB3}" srcOrd="10" destOrd="0" presId="urn:microsoft.com/office/officeart/2008/layout/LinedList"/>
    <dgm:cxn modelId="{394D04EA-030C-4D61-A74C-E3609C7BC7CB}" type="presParOf" srcId="{4BA61801-690C-430F-B8FD-2176F65F022C}" destId="{CA20C769-2D32-4195-ABD3-BBF50A12C132}" srcOrd="11" destOrd="0" presId="urn:microsoft.com/office/officeart/2008/layout/LinedList"/>
    <dgm:cxn modelId="{86A13F79-5768-4CC6-A21B-751374735A9C}" type="presParOf" srcId="{CA20C769-2D32-4195-ABD3-BBF50A12C132}" destId="{EB700CF4-8D20-4F6A-BAAA-60D2617A717B}" srcOrd="0" destOrd="0" presId="urn:microsoft.com/office/officeart/2008/layout/LinedList"/>
    <dgm:cxn modelId="{6D574621-5E1B-4E0C-8471-3A64F53D4A05}" type="presParOf" srcId="{CA20C769-2D32-4195-ABD3-BBF50A12C132}" destId="{C7DAE19E-06E4-413B-B52C-A1FDE2C34B61}" srcOrd="1" destOrd="0" presId="urn:microsoft.com/office/officeart/2008/layout/LinedList"/>
    <dgm:cxn modelId="{82A41030-BFC2-4CDB-B7B7-917BA6CB5ADD}" type="presParOf" srcId="{4BA61801-690C-430F-B8FD-2176F65F022C}" destId="{BF447DDE-BA2C-41CB-AA8F-6B98687A5355}" srcOrd="12" destOrd="0" presId="urn:microsoft.com/office/officeart/2008/layout/LinedList"/>
    <dgm:cxn modelId="{66B6894F-6203-479C-8077-064F152B7467}" type="presParOf" srcId="{4BA61801-690C-430F-B8FD-2176F65F022C}" destId="{31D898AF-46F5-4C7B-A15A-70B3E3BD736A}" srcOrd="13" destOrd="0" presId="urn:microsoft.com/office/officeart/2008/layout/LinedList"/>
    <dgm:cxn modelId="{69D657B8-1B36-48BA-8B62-21584B6541E9}" type="presParOf" srcId="{31D898AF-46F5-4C7B-A15A-70B3E3BD736A}" destId="{887BBB8F-36C8-453B-8595-7A3638DA065F}" srcOrd="0" destOrd="0" presId="urn:microsoft.com/office/officeart/2008/layout/LinedList"/>
    <dgm:cxn modelId="{7AF39872-662E-4F14-AE74-475501815A7E}" type="presParOf" srcId="{31D898AF-46F5-4C7B-A15A-70B3E3BD736A}" destId="{2DE0815F-48A5-41FB-9DA0-05EE95807ED3}" srcOrd="1" destOrd="0" presId="urn:microsoft.com/office/officeart/2008/layout/LinedList"/>
    <dgm:cxn modelId="{A454F922-E837-4FF9-AF69-7ECE6981D9B5}" type="presParOf" srcId="{4BA61801-690C-430F-B8FD-2176F65F022C}" destId="{706A9410-0549-4814-A582-7C3CFE4B3DBF}" srcOrd="14" destOrd="0" presId="urn:microsoft.com/office/officeart/2008/layout/LinedList"/>
    <dgm:cxn modelId="{42E70DB4-22D5-4DA4-80D5-ABF8EAA63147}" type="presParOf" srcId="{4BA61801-690C-430F-B8FD-2176F65F022C}" destId="{31E58E59-9E9B-4E3C-9462-F5249A019C91}" srcOrd="15" destOrd="0" presId="urn:microsoft.com/office/officeart/2008/layout/LinedList"/>
    <dgm:cxn modelId="{63569C4E-B64F-43F6-9DFF-AB6A66081B38}" type="presParOf" srcId="{31E58E59-9E9B-4E3C-9462-F5249A019C91}" destId="{9DE06605-A013-4482-8A46-704463FF4A00}" srcOrd="0" destOrd="0" presId="urn:microsoft.com/office/officeart/2008/layout/LinedList"/>
    <dgm:cxn modelId="{1B683A50-17A1-46A1-AA51-C70591AA27B2}" type="presParOf" srcId="{31E58E59-9E9B-4E3C-9462-F5249A019C91}" destId="{7FBA7DBC-7083-4139-B07B-C6B37E7A904A}" srcOrd="1" destOrd="0" presId="urn:microsoft.com/office/officeart/2008/layout/LinedList"/>
    <dgm:cxn modelId="{492626A6-CDF4-4130-898E-D0022FCA3BF2}" type="presParOf" srcId="{4BA61801-690C-430F-B8FD-2176F65F022C}" destId="{F6805A17-7785-49A4-85F0-6036C8B29E98}" srcOrd="16" destOrd="0" presId="urn:microsoft.com/office/officeart/2008/layout/LinedList"/>
    <dgm:cxn modelId="{7CB6EB74-5CE6-4E43-B202-B40CC6F6F384}" type="presParOf" srcId="{4BA61801-690C-430F-B8FD-2176F65F022C}" destId="{C6E745B0-E946-45F2-A7C0-DDEB134642CB}" srcOrd="17" destOrd="0" presId="urn:microsoft.com/office/officeart/2008/layout/LinedList"/>
    <dgm:cxn modelId="{288624B9-EFE8-4722-A63A-565C4318A1A2}" type="presParOf" srcId="{C6E745B0-E946-45F2-A7C0-DDEB134642CB}" destId="{E8D42D8A-DFBA-49B6-BC7C-7A2A4A0A232B}" srcOrd="0" destOrd="0" presId="urn:microsoft.com/office/officeart/2008/layout/LinedList"/>
    <dgm:cxn modelId="{71DB2F62-1524-493C-9912-D94FB340342D}" type="presParOf" srcId="{C6E745B0-E946-45F2-A7C0-DDEB134642CB}" destId="{C715891D-A485-442A-B47D-9E6D95D6DEE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95F541-CA8F-4781-8775-FE3E75B3A6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B7CA52F-1988-4B1E-96A5-C02B4526E399}">
      <dgm:prSet/>
      <dgm:spPr/>
      <dgm:t>
        <a:bodyPr/>
        <a:lstStyle/>
        <a:p>
          <a:r>
            <a:rPr lang="en-CA"/>
            <a:t>Concept:</a:t>
          </a:r>
          <a:endParaRPr lang="en-US"/>
        </a:p>
      </dgm:t>
    </dgm:pt>
    <dgm:pt modelId="{1A409A71-A940-4B63-9E9E-62D6E38A4B24}" type="parTrans" cxnId="{6C677A68-C923-4F93-8AB7-4A193D1CD45B}">
      <dgm:prSet/>
      <dgm:spPr/>
      <dgm:t>
        <a:bodyPr/>
        <a:lstStyle/>
        <a:p>
          <a:endParaRPr lang="en-US"/>
        </a:p>
      </dgm:t>
    </dgm:pt>
    <dgm:pt modelId="{F0203AD3-2C09-4321-AF34-7A4CFC784D98}" type="sibTrans" cxnId="{6C677A68-C923-4F93-8AB7-4A193D1CD45B}">
      <dgm:prSet/>
      <dgm:spPr/>
      <dgm:t>
        <a:bodyPr/>
        <a:lstStyle/>
        <a:p>
          <a:endParaRPr lang="en-US"/>
        </a:p>
      </dgm:t>
    </dgm:pt>
    <dgm:pt modelId="{39857C94-0CC8-4A55-8022-194534A46C36}">
      <dgm:prSet/>
      <dgm:spPr/>
      <dgm:t>
        <a:bodyPr/>
        <a:lstStyle/>
        <a:p>
          <a:r>
            <a:rPr lang="en-CA"/>
            <a:t>A side-scrolling aerial shooter where a brave bird defends its territory from enemy flocks using seed projectiles.</a:t>
          </a:r>
          <a:endParaRPr lang="en-US"/>
        </a:p>
      </dgm:t>
    </dgm:pt>
    <dgm:pt modelId="{9B5A8CBD-C01D-48A0-BD55-3CB77FB09870}" type="parTrans" cxnId="{E93E5F72-85ED-462C-AEFB-1F8E1FDA64EC}">
      <dgm:prSet/>
      <dgm:spPr/>
      <dgm:t>
        <a:bodyPr/>
        <a:lstStyle/>
        <a:p>
          <a:endParaRPr lang="en-US"/>
        </a:p>
      </dgm:t>
    </dgm:pt>
    <dgm:pt modelId="{7DC79871-EE60-4EA6-B2CA-A09B3152D3AF}" type="sibTrans" cxnId="{E93E5F72-85ED-462C-AEFB-1F8E1FDA64EC}">
      <dgm:prSet/>
      <dgm:spPr/>
      <dgm:t>
        <a:bodyPr/>
        <a:lstStyle/>
        <a:p>
          <a:endParaRPr lang="en-US"/>
        </a:p>
      </dgm:t>
    </dgm:pt>
    <dgm:pt modelId="{CA8B2276-AF80-47CA-9809-B8CB3237399B}">
      <dgm:prSet/>
      <dgm:spPr/>
      <dgm:t>
        <a:bodyPr/>
        <a:lstStyle/>
        <a:p>
          <a:r>
            <a:rPr lang="en-CA"/>
            <a:t>Notable Features:</a:t>
          </a:r>
          <a:endParaRPr lang="en-US"/>
        </a:p>
      </dgm:t>
    </dgm:pt>
    <dgm:pt modelId="{A63B3115-032A-4124-8270-D1472C1142CE}" type="parTrans" cxnId="{8E6A0EE1-DD11-45F5-AD5E-B3E7D972E214}">
      <dgm:prSet/>
      <dgm:spPr/>
      <dgm:t>
        <a:bodyPr/>
        <a:lstStyle/>
        <a:p>
          <a:endParaRPr lang="en-US"/>
        </a:p>
      </dgm:t>
    </dgm:pt>
    <dgm:pt modelId="{9789D397-870E-4C2B-8EC8-C6DAB088861E}" type="sibTrans" cxnId="{8E6A0EE1-DD11-45F5-AD5E-B3E7D972E214}">
      <dgm:prSet/>
      <dgm:spPr/>
      <dgm:t>
        <a:bodyPr/>
        <a:lstStyle/>
        <a:p>
          <a:endParaRPr lang="en-US"/>
        </a:p>
      </dgm:t>
    </dgm:pt>
    <dgm:pt modelId="{1669336F-95B5-467F-ACEA-4D0B75B4A0C8}">
      <dgm:prSet/>
      <dgm:spPr/>
      <dgm:t>
        <a:bodyPr/>
        <a:lstStyle/>
        <a:p>
          <a:r>
            <a:rPr lang="en-CA"/>
            <a:t>- Unique shooting mechanics with various projectiles.</a:t>
          </a:r>
          <a:endParaRPr lang="en-US"/>
        </a:p>
      </dgm:t>
    </dgm:pt>
    <dgm:pt modelId="{D7426E1C-28DE-46C0-B677-83C40CFB0D5F}" type="parTrans" cxnId="{99ADE938-FA68-45E1-8DF6-FE0C1F919542}">
      <dgm:prSet/>
      <dgm:spPr/>
      <dgm:t>
        <a:bodyPr/>
        <a:lstStyle/>
        <a:p>
          <a:endParaRPr lang="en-US"/>
        </a:p>
      </dgm:t>
    </dgm:pt>
    <dgm:pt modelId="{E5341382-B47E-4034-B18E-BE626977DF37}" type="sibTrans" cxnId="{99ADE938-FA68-45E1-8DF6-FE0C1F919542}">
      <dgm:prSet/>
      <dgm:spPr/>
      <dgm:t>
        <a:bodyPr/>
        <a:lstStyle/>
        <a:p>
          <a:endParaRPr lang="en-US"/>
        </a:p>
      </dgm:t>
    </dgm:pt>
    <dgm:pt modelId="{B847B1C2-6627-48AD-B9EF-4BD19875CFC9}">
      <dgm:prSet/>
      <dgm:spPr/>
      <dgm:t>
        <a:bodyPr/>
        <a:lstStyle/>
        <a:p>
          <a:r>
            <a:rPr lang="en-CA"/>
            <a:t>- Dynamic enemy types and environmental hazards.</a:t>
          </a:r>
          <a:endParaRPr lang="en-US"/>
        </a:p>
      </dgm:t>
    </dgm:pt>
    <dgm:pt modelId="{60965E8F-4863-4186-A2DC-6164207D7281}" type="parTrans" cxnId="{F4AEE713-B953-4D14-BD4A-093A8D51BECD}">
      <dgm:prSet/>
      <dgm:spPr/>
      <dgm:t>
        <a:bodyPr/>
        <a:lstStyle/>
        <a:p>
          <a:endParaRPr lang="en-US"/>
        </a:p>
      </dgm:t>
    </dgm:pt>
    <dgm:pt modelId="{97A96CCC-38CD-4F1C-9976-B5CFDAF1F6E8}" type="sibTrans" cxnId="{F4AEE713-B953-4D14-BD4A-093A8D51BECD}">
      <dgm:prSet/>
      <dgm:spPr/>
      <dgm:t>
        <a:bodyPr/>
        <a:lstStyle/>
        <a:p>
          <a:endParaRPr lang="en-US"/>
        </a:p>
      </dgm:t>
    </dgm:pt>
    <dgm:pt modelId="{44F275E4-500B-4F75-B7BA-157F178AEB9B}">
      <dgm:prSet/>
      <dgm:spPr/>
      <dgm:t>
        <a:bodyPr/>
        <a:lstStyle/>
        <a:p>
          <a:r>
            <a:rPr lang="en-CA"/>
            <a:t>- Power-ups and collectible upgrades.</a:t>
          </a:r>
          <a:endParaRPr lang="en-US"/>
        </a:p>
      </dgm:t>
    </dgm:pt>
    <dgm:pt modelId="{B06CF043-FBFE-4501-8B28-3CBD3E7A911C}" type="parTrans" cxnId="{9B5AB93A-BDE4-43ED-A7BA-30D129E966CE}">
      <dgm:prSet/>
      <dgm:spPr/>
      <dgm:t>
        <a:bodyPr/>
        <a:lstStyle/>
        <a:p>
          <a:endParaRPr lang="en-US"/>
        </a:p>
      </dgm:t>
    </dgm:pt>
    <dgm:pt modelId="{1C19F9F6-90E9-4139-88B2-FED18D898C9E}" type="sibTrans" cxnId="{9B5AB93A-BDE4-43ED-A7BA-30D129E966CE}">
      <dgm:prSet/>
      <dgm:spPr/>
      <dgm:t>
        <a:bodyPr/>
        <a:lstStyle/>
        <a:p>
          <a:endParaRPr lang="en-US"/>
        </a:p>
      </dgm:t>
    </dgm:pt>
    <dgm:pt modelId="{6440DD2F-9995-4403-8BA1-46B0485C7246}">
      <dgm:prSet/>
      <dgm:spPr/>
      <dgm:t>
        <a:bodyPr/>
        <a:lstStyle/>
        <a:p>
          <a:r>
            <a:rPr lang="en-CA"/>
            <a:t>- Customization options for bird characters.</a:t>
          </a:r>
          <a:endParaRPr lang="en-US"/>
        </a:p>
      </dgm:t>
    </dgm:pt>
    <dgm:pt modelId="{33CBA58E-C478-4AB2-910B-2F1B3786664A}" type="parTrans" cxnId="{D3931892-5704-4C48-9A78-BD77366A8D69}">
      <dgm:prSet/>
      <dgm:spPr/>
      <dgm:t>
        <a:bodyPr/>
        <a:lstStyle/>
        <a:p>
          <a:endParaRPr lang="en-US"/>
        </a:p>
      </dgm:t>
    </dgm:pt>
    <dgm:pt modelId="{B4BBDFB5-37B9-453E-9E58-E0A28D4BA5CA}" type="sibTrans" cxnId="{D3931892-5704-4C48-9A78-BD77366A8D69}">
      <dgm:prSet/>
      <dgm:spPr/>
      <dgm:t>
        <a:bodyPr/>
        <a:lstStyle/>
        <a:p>
          <a:endParaRPr lang="en-US"/>
        </a:p>
      </dgm:t>
    </dgm:pt>
    <dgm:pt modelId="{760C1D57-1F30-48CF-B758-BBB4794C28CC}">
      <dgm:prSet/>
      <dgm:spPr/>
      <dgm:t>
        <a:bodyPr/>
        <a:lstStyle/>
        <a:p>
          <a:r>
            <a:rPr lang="en-CA"/>
            <a:t>Genre: Side-scrolling shooter</a:t>
          </a:r>
          <a:endParaRPr lang="en-US"/>
        </a:p>
      </dgm:t>
    </dgm:pt>
    <dgm:pt modelId="{DE159830-0925-4FA4-BF9B-C7E089DC7D85}" type="parTrans" cxnId="{1A343D71-4FE9-49FD-8B47-AF44435A5BB6}">
      <dgm:prSet/>
      <dgm:spPr/>
      <dgm:t>
        <a:bodyPr/>
        <a:lstStyle/>
        <a:p>
          <a:endParaRPr lang="en-US"/>
        </a:p>
      </dgm:t>
    </dgm:pt>
    <dgm:pt modelId="{A837D2BC-2C4D-4DE5-BC45-C0FC5F41492E}" type="sibTrans" cxnId="{1A343D71-4FE9-49FD-8B47-AF44435A5BB6}">
      <dgm:prSet/>
      <dgm:spPr/>
      <dgm:t>
        <a:bodyPr/>
        <a:lstStyle/>
        <a:p>
          <a:endParaRPr lang="en-US"/>
        </a:p>
      </dgm:t>
    </dgm:pt>
    <dgm:pt modelId="{87AE81F9-4E1F-4661-90E7-F53E656D6460}">
      <dgm:prSet/>
      <dgm:spPr/>
      <dgm:t>
        <a:bodyPr/>
        <a:lstStyle/>
        <a:p>
          <a:r>
            <a:rPr lang="en-CA"/>
            <a:t>Target Audience: Action-packed game fans, younger audiences.</a:t>
          </a:r>
          <a:endParaRPr lang="en-US"/>
        </a:p>
      </dgm:t>
    </dgm:pt>
    <dgm:pt modelId="{C64D75E8-1501-431D-AAF0-8190F7A4B36A}" type="parTrans" cxnId="{E93FCA02-F82F-4FFC-9AA2-2EC336ADC77C}">
      <dgm:prSet/>
      <dgm:spPr/>
      <dgm:t>
        <a:bodyPr/>
        <a:lstStyle/>
        <a:p>
          <a:endParaRPr lang="en-US"/>
        </a:p>
      </dgm:t>
    </dgm:pt>
    <dgm:pt modelId="{BDFE2E17-0084-4BF8-AD0E-DAFB21BBF07B}" type="sibTrans" cxnId="{E93FCA02-F82F-4FFC-9AA2-2EC336ADC77C}">
      <dgm:prSet/>
      <dgm:spPr/>
      <dgm:t>
        <a:bodyPr/>
        <a:lstStyle/>
        <a:p>
          <a:endParaRPr lang="en-US"/>
        </a:p>
      </dgm:t>
    </dgm:pt>
    <dgm:pt modelId="{707F6128-C422-4B87-81AF-1159F347AEC2}" type="pres">
      <dgm:prSet presAssocID="{C995F541-CA8F-4781-8775-FE3E75B3A612}" presName="linear" presStyleCnt="0">
        <dgm:presLayoutVars>
          <dgm:animLvl val="lvl"/>
          <dgm:resizeHandles val="exact"/>
        </dgm:presLayoutVars>
      </dgm:prSet>
      <dgm:spPr/>
    </dgm:pt>
    <dgm:pt modelId="{C87C25BF-CD64-4753-B4CA-9EA09868554A}" type="pres">
      <dgm:prSet presAssocID="{BB7CA52F-1988-4B1E-96A5-C02B4526E399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595CCAB9-92E8-46C5-94D3-0EF5EF6A7957}" type="pres">
      <dgm:prSet presAssocID="{F0203AD3-2C09-4321-AF34-7A4CFC784D98}" presName="spacer" presStyleCnt="0"/>
      <dgm:spPr/>
    </dgm:pt>
    <dgm:pt modelId="{AA717D6C-C265-4673-888C-62FB48B27B98}" type="pres">
      <dgm:prSet presAssocID="{39857C94-0CC8-4A55-8022-194534A46C36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AF616B43-2752-41DE-A94E-9DB70199BA77}" type="pres">
      <dgm:prSet presAssocID="{7DC79871-EE60-4EA6-B2CA-A09B3152D3AF}" presName="spacer" presStyleCnt="0"/>
      <dgm:spPr/>
    </dgm:pt>
    <dgm:pt modelId="{6940B070-8D17-42E4-9D98-18A430B549FD}" type="pres">
      <dgm:prSet presAssocID="{CA8B2276-AF80-47CA-9809-B8CB3237399B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1D902328-8097-49D9-A5A6-D57B59F51BE3}" type="pres">
      <dgm:prSet presAssocID="{9789D397-870E-4C2B-8EC8-C6DAB088861E}" presName="spacer" presStyleCnt="0"/>
      <dgm:spPr/>
    </dgm:pt>
    <dgm:pt modelId="{948BABF5-C18E-4DAC-A67E-DC12A16E3416}" type="pres">
      <dgm:prSet presAssocID="{1669336F-95B5-467F-ACEA-4D0B75B4A0C8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5C831622-A74D-4F22-B714-7B51C77B1870}" type="pres">
      <dgm:prSet presAssocID="{E5341382-B47E-4034-B18E-BE626977DF37}" presName="spacer" presStyleCnt="0"/>
      <dgm:spPr/>
    </dgm:pt>
    <dgm:pt modelId="{1F9DB575-C51A-44D2-B584-3F73A4B87532}" type="pres">
      <dgm:prSet presAssocID="{B847B1C2-6627-48AD-B9EF-4BD19875CFC9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22049990-C0BD-4C6C-9900-2C06668E6AD7}" type="pres">
      <dgm:prSet presAssocID="{97A96CCC-38CD-4F1C-9976-B5CFDAF1F6E8}" presName="spacer" presStyleCnt="0"/>
      <dgm:spPr/>
    </dgm:pt>
    <dgm:pt modelId="{37D242CF-AA5C-4A46-B4E4-9AE3E9C54987}" type="pres">
      <dgm:prSet presAssocID="{44F275E4-500B-4F75-B7BA-157F178AEB9B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336B68E1-5F80-4415-9792-E72EC4E80DCD}" type="pres">
      <dgm:prSet presAssocID="{1C19F9F6-90E9-4139-88B2-FED18D898C9E}" presName="spacer" presStyleCnt="0"/>
      <dgm:spPr/>
    </dgm:pt>
    <dgm:pt modelId="{FBDA2FA9-2818-4BB4-8F16-0D738041CEA2}" type="pres">
      <dgm:prSet presAssocID="{6440DD2F-9995-4403-8BA1-46B0485C7246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906C8069-EDFC-4E9E-9E22-DFE16B25ADB4}" type="pres">
      <dgm:prSet presAssocID="{B4BBDFB5-37B9-453E-9E58-E0A28D4BA5CA}" presName="spacer" presStyleCnt="0"/>
      <dgm:spPr/>
    </dgm:pt>
    <dgm:pt modelId="{7FE7B94D-9DDE-4088-85FE-7F00A7A84310}" type="pres">
      <dgm:prSet presAssocID="{760C1D57-1F30-48CF-B758-BBB4794C28CC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97C6CBB6-4BFB-4275-9C9D-B1A295E54140}" type="pres">
      <dgm:prSet presAssocID="{A837D2BC-2C4D-4DE5-BC45-C0FC5F41492E}" presName="spacer" presStyleCnt="0"/>
      <dgm:spPr/>
    </dgm:pt>
    <dgm:pt modelId="{98BE3E94-32E5-493D-A56B-F3062914A6C9}" type="pres">
      <dgm:prSet presAssocID="{87AE81F9-4E1F-4661-90E7-F53E656D6460}" presName="parentText" presStyleLbl="node1" presStyleIdx="8" presStyleCnt="9">
        <dgm:presLayoutVars>
          <dgm:chMax val="0"/>
          <dgm:bulletEnabled val="1"/>
        </dgm:presLayoutVars>
      </dgm:prSet>
      <dgm:spPr/>
    </dgm:pt>
  </dgm:ptLst>
  <dgm:cxnLst>
    <dgm:cxn modelId="{E93FCA02-F82F-4FFC-9AA2-2EC336ADC77C}" srcId="{C995F541-CA8F-4781-8775-FE3E75B3A612}" destId="{87AE81F9-4E1F-4661-90E7-F53E656D6460}" srcOrd="8" destOrd="0" parTransId="{C64D75E8-1501-431D-AAF0-8190F7A4B36A}" sibTransId="{BDFE2E17-0084-4BF8-AD0E-DAFB21BBF07B}"/>
    <dgm:cxn modelId="{C98E7205-0F83-43FB-801A-27CBBC0319DC}" type="presOf" srcId="{1669336F-95B5-467F-ACEA-4D0B75B4A0C8}" destId="{948BABF5-C18E-4DAC-A67E-DC12A16E3416}" srcOrd="0" destOrd="0" presId="urn:microsoft.com/office/officeart/2005/8/layout/vList2"/>
    <dgm:cxn modelId="{F4AEE713-B953-4D14-BD4A-093A8D51BECD}" srcId="{C995F541-CA8F-4781-8775-FE3E75B3A612}" destId="{B847B1C2-6627-48AD-B9EF-4BD19875CFC9}" srcOrd="4" destOrd="0" parTransId="{60965E8F-4863-4186-A2DC-6164207D7281}" sibTransId="{97A96CCC-38CD-4F1C-9976-B5CFDAF1F6E8}"/>
    <dgm:cxn modelId="{99ADE938-FA68-45E1-8DF6-FE0C1F919542}" srcId="{C995F541-CA8F-4781-8775-FE3E75B3A612}" destId="{1669336F-95B5-467F-ACEA-4D0B75B4A0C8}" srcOrd="3" destOrd="0" parTransId="{D7426E1C-28DE-46C0-B677-83C40CFB0D5F}" sibTransId="{E5341382-B47E-4034-B18E-BE626977DF37}"/>
    <dgm:cxn modelId="{9B5AB93A-BDE4-43ED-A7BA-30D129E966CE}" srcId="{C995F541-CA8F-4781-8775-FE3E75B3A612}" destId="{44F275E4-500B-4F75-B7BA-157F178AEB9B}" srcOrd="5" destOrd="0" parTransId="{B06CF043-FBFE-4501-8B28-3CBD3E7A911C}" sibTransId="{1C19F9F6-90E9-4139-88B2-FED18D898C9E}"/>
    <dgm:cxn modelId="{93115862-4550-44AE-9EA6-3352D176DA6B}" type="presOf" srcId="{CA8B2276-AF80-47CA-9809-B8CB3237399B}" destId="{6940B070-8D17-42E4-9D98-18A430B549FD}" srcOrd="0" destOrd="0" presId="urn:microsoft.com/office/officeart/2005/8/layout/vList2"/>
    <dgm:cxn modelId="{6C677A68-C923-4F93-8AB7-4A193D1CD45B}" srcId="{C995F541-CA8F-4781-8775-FE3E75B3A612}" destId="{BB7CA52F-1988-4B1E-96A5-C02B4526E399}" srcOrd="0" destOrd="0" parTransId="{1A409A71-A940-4B63-9E9E-62D6E38A4B24}" sibTransId="{F0203AD3-2C09-4321-AF34-7A4CFC784D98}"/>
    <dgm:cxn modelId="{1A343D71-4FE9-49FD-8B47-AF44435A5BB6}" srcId="{C995F541-CA8F-4781-8775-FE3E75B3A612}" destId="{760C1D57-1F30-48CF-B758-BBB4794C28CC}" srcOrd="7" destOrd="0" parTransId="{DE159830-0925-4FA4-BF9B-C7E089DC7D85}" sibTransId="{A837D2BC-2C4D-4DE5-BC45-C0FC5F41492E}"/>
    <dgm:cxn modelId="{E93E5F72-85ED-462C-AEFB-1F8E1FDA64EC}" srcId="{C995F541-CA8F-4781-8775-FE3E75B3A612}" destId="{39857C94-0CC8-4A55-8022-194534A46C36}" srcOrd="1" destOrd="0" parTransId="{9B5A8CBD-C01D-48A0-BD55-3CB77FB09870}" sibTransId="{7DC79871-EE60-4EA6-B2CA-A09B3152D3AF}"/>
    <dgm:cxn modelId="{D414CF73-BF07-416E-9BDC-2ADC7EEAC52F}" type="presOf" srcId="{44F275E4-500B-4F75-B7BA-157F178AEB9B}" destId="{37D242CF-AA5C-4A46-B4E4-9AE3E9C54987}" srcOrd="0" destOrd="0" presId="urn:microsoft.com/office/officeart/2005/8/layout/vList2"/>
    <dgm:cxn modelId="{81D5758E-6E77-40E2-A7EC-EDC084765425}" type="presOf" srcId="{39857C94-0CC8-4A55-8022-194534A46C36}" destId="{AA717D6C-C265-4673-888C-62FB48B27B98}" srcOrd="0" destOrd="0" presId="urn:microsoft.com/office/officeart/2005/8/layout/vList2"/>
    <dgm:cxn modelId="{AC3CD48E-BC9C-4D46-A247-EE3716906CCB}" type="presOf" srcId="{C995F541-CA8F-4781-8775-FE3E75B3A612}" destId="{707F6128-C422-4B87-81AF-1159F347AEC2}" srcOrd="0" destOrd="0" presId="urn:microsoft.com/office/officeart/2005/8/layout/vList2"/>
    <dgm:cxn modelId="{D3931892-5704-4C48-9A78-BD77366A8D69}" srcId="{C995F541-CA8F-4781-8775-FE3E75B3A612}" destId="{6440DD2F-9995-4403-8BA1-46B0485C7246}" srcOrd="6" destOrd="0" parTransId="{33CBA58E-C478-4AB2-910B-2F1B3786664A}" sibTransId="{B4BBDFB5-37B9-453E-9E58-E0A28D4BA5CA}"/>
    <dgm:cxn modelId="{DC1F3FA4-81BE-4CBF-B1C9-C1A5EEC1A43A}" type="presOf" srcId="{B847B1C2-6627-48AD-B9EF-4BD19875CFC9}" destId="{1F9DB575-C51A-44D2-B584-3F73A4B87532}" srcOrd="0" destOrd="0" presId="urn:microsoft.com/office/officeart/2005/8/layout/vList2"/>
    <dgm:cxn modelId="{256A57CF-1B04-496F-8677-07834DBA25EA}" type="presOf" srcId="{6440DD2F-9995-4403-8BA1-46B0485C7246}" destId="{FBDA2FA9-2818-4BB4-8F16-0D738041CEA2}" srcOrd="0" destOrd="0" presId="urn:microsoft.com/office/officeart/2005/8/layout/vList2"/>
    <dgm:cxn modelId="{8E6A0EE1-DD11-45F5-AD5E-B3E7D972E214}" srcId="{C995F541-CA8F-4781-8775-FE3E75B3A612}" destId="{CA8B2276-AF80-47CA-9809-B8CB3237399B}" srcOrd="2" destOrd="0" parTransId="{A63B3115-032A-4124-8270-D1472C1142CE}" sibTransId="{9789D397-870E-4C2B-8EC8-C6DAB088861E}"/>
    <dgm:cxn modelId="{CFDEC7E2-1A0D-4175-BA94-3AAA7FAB7C29}" type="presOf" srcId="{87AE81F9-4E1F-4661-90E7-F53E656D6460}" destId="{98BE3E94-32E5-493D-A56B-F3062914A6C9}" srcOrd="0" destOrd="0" presId="urn:microsoft.com/office/officeart/2005/8/layout/vList2"/>
    <dgm:cxn modelId="{40DC69F1-5343-4E2D-90EB-FC4A94EC1242}" type="presOf" srcId="{BB7CA52F-1988-4B1E-96A5-C02B4526E399}" destId="{C87C25BF-CD64-4753-B4CA-9EA09868554A}" srcOrd="0" destOrd="0" presId="urn:microsoft.com/office/officeart/2005/8/layout/vList2"/>
    <dgm:cxn modelId="{0FF402F4-427F-4ABD-B579-40D1C5496DDA}" type="presOf" srcId="{760C1D57-1F30-48CF-B758-BBB4794C28CC}" destId="{7FE7B94D-9DDE-4088-85FE-7F00A7A84310}" srcOrd="0" destOrd="0" presId="urn:microsoft.com/office/officeart/2005/8/layout/vList2"/>
    <dgm:cxn modelId="{285E831F-9DDD-4E49-A98D-ADC3537DE688}" type="presParOf" srcId="{707F6128-C422-4B87-81AF-1159F347AEC2}" destId="{C87C25BF-CD64-4753-B4CA-9EA09868554A}" srcOrd="0" destOrd="0" presId="urn:microsoft.com/office/officeart/2005/8/layout/vList2"/>
    <dgm:cxn modelId="{77ACF4A0-F520-4AF3-85B6-8FBC88871FBC}" type="presParOf" srcId="{707F6128-C422-4B87-81AF-1159F347AEC2}" destId="{595CCAB9-92E8-46C5-94D3-0EF5EF6A7957}" srcOrd="1" destOrd="0" presId="urn:microsoft.com/office/officeart/2005/8/layout/vList2"/>
    <dgm:cxn modelId="{5261DF10-4549-4AC2-A62C-8776E19F10EF}" type="presParOf" srcId="{707F6128-C422-4B87-81AF-1159F347AEC2}" destId="{AA717D6C-C265-4673-888C-62FB48B27B98}" srcOrd="2" destOrd="0" presId="urn:microsoft.com/office/officeart/2005/8/layout/vList2"/>
    <dgm:cxn modelId="{858C7797-805D-46B4-93BC-711272260CEC}" type="presParOf" srcId="{707F6128-C422-4B87-81AF-1159F347AEC2}" destId="{AF616B43-2752-41DE-A94E-9DB70199BA77}" srcOrd="3" destOrd="0" presId="urn:microsoft.com/office/officeart/2005/8/layout/vList2"/>
    <dgm:cxn modelId="{303E857A-C55F-4B2C-9B8F-A9B8FA42ECED}" type="presParOf" srcId="{707F6128-C422-4B87-81AF-1159F347AEC2}" destId="{6940B070-8D17-42E4-9D98-18A430B549FD}" srcOrd="4" destOrd="0" presId="urn:microsoft.com/office/officeart/2005/8/layout/vList2"/>
    <dgm:cxn modelId="{ED3A8573-FC69-455A-96F9-A9E6F3619EE9}" type="presParOf" srcId="{707F6128-C422-4B87-81AF-1159F347AEC2}" destId="{1D902328-8097-49D9-A5A6-D57B59F51BE3}" srcOrd="5" destOrd="0" presId="urn:microsoft.com/office/officeart/2005/8/layout/vList2"/>
    <dgm:cxn modelId="{F816448E-C6F5-4567-9B67-6CFD4F788D41}" type="presParOf" srcId="{707F6128-C422-4B87-81AF-1159F347AEC2}" destId="{948BABF5-C18E-4DAC-A67E-DC12A16E3416}" srcOrd="6" destOrd="0" presId="urn:microsoft.com/office/officeart/2005/8/layout/vList2"/>
    <dgm:cxn modelId="{714F470D-F00D-4836-B4EA-4E780E914350}" type="presParOf" srcId="{707F6128-C422-4B87-81AF-1159F347AEC2}" destId="{5C831622-A74D-4F22-B714-7B51C77B1870}" srcOrd="7" destOrd="0" presId="urn:microsoft.com/office/officeart/2005/8/layout/vList2"/>
    <dgm:cxn modelId="{D8B79896-10A9-4484-A113-7E526158269F}" type="presParOf" srcId="{707F6128-C422-4B87-81AF-1159F347AEC2}" destId="{1F9DB575-C51A-44D2-B584-3F73A4B87532}" srcOrd="8" destOrd="0" presId="urn:microsoft.com/office/officeart/2005/8/layout/vList2"/>
    <dgm:cxn modelId="{4FA521B2-5525-4EB5-9A66-B5B15C2B7D12}" type="presParOf" srcId="{707F6128-C422-4B87-81AF-1159F347AEC2}" destId="{22049990-C0BD-4C6C-9900-2C06668E6AD7}" srcOrd="9" destOrd="0" presId="urn:microsoft.com/office/officeart/2005/8/layout/vList2"/>
    <dgm:cxn modelId="{60D7267A-436F-4114-B739-A5DDE67EE700}" type="presParOf" srcId="{707F6128-C422-4B87-81AF-1159F347AEC2}" destId="{37D242CF-AA5C-4A46-B4E4-9AE3E9C54987}" srcOrd="10" destOrd="0" presId="urn:microsoft.com/office/officeart/2005/8/layout/vList2"/>
    <dgm:cxn modelId="{E831FA5E-A0E7-4B89-AFE0-F770CB2B8546}" type="presParOf" srcId="{707F6128-C422-4B87-81AF-1159F347AEC2}" destId="{336B68E1-5F80-4415-9792-E72EC4E80DCD}" srcOrd="11" destOrd="0" presId="urn:microsoft.com/office/officeart/2005/8/layout/vList2"/>
    <dgm:cxn modelId="{EE8F796A-F645-4BBC-84B0-4451347B3FAC}" type="presParOf" srcId="{707F6128-C422-4B87-81AF-1159F347AEC2}" destId="{FBDA2FA9-2818-4BB4-8F16-0D738041CEA2}" srcOrd="12" destOrd="0" presId="urn:microsoft.com/office/officeart/2005/8/layout/vList2"/>
    <dgm:cxn modelId="{32008426-7EC2-4679-927D-9FA104D220C3}" type="presParOf" srcId="{707F6128-C422-4B87-81AF-1159F347AEC2}" destId="{906C8069-EDFC-4E9E-9E22-DFE16B25ADB4}" srcOrd="13" destOrd="0" presId="urn:microsoft.com/office/officeart/2005/8/layout/vList2"/>
    <dgm:cxn modelId="{BA88A472-49B3-41E1-81C2-071DB480831C}" type="presParOf" srcId="{707F6128-C422-4B87-81AF-1159F347AEC2}" destId="{7FE7B94D-9DDE-4088-85FE-7F00A7A84310}" srcOrd="14" destOrd="0" presId="urn:microsoft.com/office/officeart/2005/8/layout/vList2"/>
    <dgm:cxn modelId="{EE565A1A-547C-47F8-88B1-810D239465B2}" type="presParOf" srcId="{707F6128-C422-4B87-81AF-1159F347AEC2}" destId="{97C6CBB6-4BFB-4275-9C9D-B1A295E54140}" srcOrd="15" destOrd="0" presId="urn:microsoft.com/office/officeart/2005/8/layout/vList2"/>
    <dgm:cxn modelId="{E5D58162-ECEE-4471-A959-EAA784D3283A}" type="presParOf" srcId="{707F6128-C422-4B87-81AF-1159F347AEC2}" destId="{98BE3E94-32E5-493D-A56B-F3062914A6C9}" srcOrd="1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2CAF21-1DD3-44FB-981F-8C241D7BA959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7D6E4CC-4452-4399-89C5-3BB9C5114979}">
      <dgm:prSet/>
      <dgm:spPr/>
      <dgm:t>
        <a:bodyPr/>
        <a:lstStyle/>
        <a:p>
          <a:r>
            <a:rPr lang="en-US"/>
            <a:t>Concept:</a:t>
          </a:r>
        </a:p>
      </dgm:t>
    </dgm:pt>
    <dgm:pt modelId="{EE590B1D-2C1C-4347-8A24-DD95AABA02F2}" type="parTrans" cxnId="{46028AFB-2DE8-43A2-970A-713F7E40EF28}">
      <dgm:prSet/>
      <dgm:spPr/>
      <dgm:t>
        <a:bodyPr/>
        <a:lstStyle/>
        <a:p>
          <a:endParaRPr lang="en-US"/>
        </a:p>
      </dgm:t>
    </dgm:pt>
    <dgm:pt modelId="{96EB3434-37FB-427D-B207-745B1E1D6FD4}" type="sibTrans" cxnId="{46028AFB-2DE8-43A2-970A-713F7E40EF28}">
      <dgm:prSet/>
      <dgm:spPr/>
      <dgm:t>
        <a:bodyPr/>
        <a:lstStyle/>
        <a:p>
          <a:endParaRPr lang="en-US"/>
        </a:p>
      </dgm:t>
    </dgm:pt>
    <dgm:pt modelId="{C0CD6938-2655-41B7-AE36-8562FB1AA53E}">
      <dgm:prSet/>
      <dgm:spPr/>
      <dgm:t>
        <a:bodyPr/>
        <a:lstStyle/>
        <a:p>
          <a:r>
            <a:rPr lang="en-US"/>
            <a:t>An endless platformer where players navigate obstacles and enemies by jumping, sliding, and dodging.</a:t>
          </a:r>
        </a:p>
      </dgm:t>
    </dgm:pt>
    <dgm:pt modelId="{BD387A50-92C3-4083-BD48-01B7EEB60452}" type="parTrans" cxnId="{F4B790CA-63B1-4527-A27C-0E94A59ED89A}">
      <dgm:prSet/>
      <dgm:spPr/>
      <dgm:t>
        <a:bodyPr/>
        <a:lstStyle/>
        <a:p>
          <a:endParaRPr lang="en-US"/>
        </a:p>
      </dgm:t>
    </dgm:pt>
    <dgm:pt modelId="{123B7D43-61D1-4779-B24B-EA4B5F8F8528}" type="sibTrans" cxnId="{F4B790CA-63B1-4527-A27C-0E94A59ED89A}">
      <dgm:prSet/>
      <dgm:spPr/>
      <dgm:t>
        <a:bodyPr/>
        <a:lstStyle/>
        <a:p>
          <a:endParaRPr lang="en-US"/>
        </a:p>
      </dgm:t>
    </dgm:pt>
    <dgm:pt modelId="{620BA945-D83B-44F2-A3AE-79FD29BA04F0}">
      <dgm:prSet/>
      <dgm:spPr/>
      <dgm:t>
        <a:bodyPr/>
        <a:lstStyle/>
        <a:p>
          <a:r>
            <a:rPr lang="en-US"/>
            <a:t>Notable Features:</a:t>
          </a:r>
        </a:p>
      </dgm:t>
    </dgm:pt>
    <dgm:pt modelId="{BF66DF70-4ACB-452E-AC26-F0D081A85F54}" type="parTrans" cxnId="{5336AB5E-F616-4BAD-B18A-3064C50A8580}">
      <dgm:prSet/>
      <dgm:spPr/>
      <dgm:t>
        <a:bodyPr/>
        <a:lstStyle/>
        <a:p>
          <a:endParaRPr lang="en-US"/>
        </a:p>
      </dgm:t>
    </dgm:pt>
    <dgm:pt modelId="{90624912-EA84-450A-977C-2E8713BDB7C7}" type="sibTrans" cxnId="{5336AB5E-F616-4BAD-B18A-3064C50A8580}">
      <dgm:prSet/>
      <dgm:spPr/>
      <dgm:t>
        <a:bodyPr/>
        <a:lstStyle/>
        <a:p>
          <a:endParaRPr lang="en-US"/>
        </a:p>
      </dgm:t>
    </dgm:pt>
    <dgm:pt modelId="{A36F4BEC-6B66-4FA6-8364-54A8734B3340}">
      <dgm:prSet/>
      <dgm:spPr/>
      <dgm:t>
        <a:bodyPr/>
        <a:lstStyle/>
        <a:p>
          <a:r>
            <a:rPr lang="en-US"/>
            <a:t>- Dynamic obstacles and enemy types.</a:t>
          </a:r>
        </a:p>
      </dgm:t>
    </dgm:pt>
    <dgm:pt modelId="{CE6F897E-98E8-4962-8BBB-2AD9688F3336}" type="parTrans" cxnId="{07C36994-599D-43AA-96FF-8D0AF54AB405}">
      <dgm:prSet/>
      <dgm:spPr/>
      <dgm:t>
        <a:bodyPr/>
        <a:lstStyle/>
        <a:p>
          <a:endParaRPr lang="en-US"/>
        </a:p>
      </dgm:t>
    </dgm:pt>
    <dgm:pt modelId="{F843D68E-98AD-4B82-AE11-B627E32E33D6}" type="sibTrans" cxnId="{07C36994-599D-43AA-96FF-8D0AF54AB405}">
      <dgm:prSet/>
      <dgm:spPr/>
      <dgm:t>
        <a:bodyPr/>
        <a:lstStyle/>
        <a:p>
          <a:endParaRPr lang="en-US"/>
        </a:p>
      </dgm:t>
    </dgm:pt>
    <dgm:pt modelId="{2BC48A38-56C5-49BE-B8B0-6B72D57EE2B6}">
      <dgm:prSet/>
      <dgm:spPr/>
      <dgm:t>
        <a:bodyPr/>
        <a:lstStyle/>
        <a:p>
          <a:r>
            <a:rPr lang="en-US"/>
            <a:t>- Power-ups like invincibility and double jumps.</a:t>
          </a:r>
        </a:p>
      </dgm:t>
    </dgm:pt>
    <dgm:pt modelId="{2609BF80-A404-4F99-96C4-32BDE72F98BC}" type="parTrans" cxnId="{8BED0E1A-3739-4C6A-8DB9-A0D30A7CF9D0}">
      <dgm:prSet/>
      <dgm:spPr/>
      <dgm:t>
        <a:bodyPr/>
        <a:lstStyle/>
        <a:p>
          <a:endParaRPr lang="en-US"/>
        </a:p>
      </dgm:t>
    </dgm:pt>
    <dgm:pt modelId="{2AD7DB90-E004-48CA-ACFD-C8ACFFDA21E0}" type="sibTrans" cxnId="{8BED0E1A-3739-4C6A-8DB9-A0D30A7CF9D0}">
      <dgm:prSet/>
      <dgm:spPr/>
      <dgm:t>
        <a:bodyPr/>
        <a:lstStyle/>
        <a:p>
          <a:endParaRPr lang="en-US"/>
        </a:p>
      </dgm:t>
    </dgm:pt>
    <dgm:pt modelId="{F372D1F9-D0C2-4656-85EF-A777A71DFAD2}">
      <dgm:prSet/>
      <dgm:spPr/>
      <dgm:t>
        <a:bodyPr/>
        <a:lstStyle/>
        <a:p>
          <a:r>
            <a:rPr lang="en-US"/>
            <a:t>- Endless gameplay with increasing difficulty.</a:t>
          </a:r>
        </a:p>
      </dgm:t>
    </dgm:pt>
    <dgm:pt modelId="{CD27BB2D-02FE-4E8F-8EF3-A411258A68D1}" type="parTrans" cxnId="{A486BAF2-BD42-4774-BF5C-D592AF9C86D0}">
      <dgm:prSet/>
      <dgm:spPr/>
      <dgm:t>
        <a:bodyPr/>
        <a:lstStyle/>
        <a:p>
          <a:endParaRPr lang="en-US"/>
        </a:p>
      </dgm:t>
    </dgm:pt>
    <dgm:pt modelId="{677EE339-857D-4D0E-A7E3-467335CDF818}" type="sibTrans" cxnId="{A486BAF2-BD42-4774-BF5C-D592AF9C86D0}">
      <dgm:prSet/>
      <dgm:spPr/>
      <dgm:t>
        <a:bodyPr/>
        <a:lstStyle/>
        <a:p>
          <a:endParaRPr lang="en-US"/>
        </a:p>
      </dgm:t>
    </dgm:pt>
    <dgm:pt modelId="{478E1D00-8E1A-4619-ADB3-9CFA397667C5}">
      <dgm:prSet/>
      <dgm:spPr/>
      <dgm:t>
        <a:bodyPr/>
        <a:lstStyle/>
        <a:p>
          <a:r>
            <a:rPr lang="en-US"/>
            <a:t>- Achievements and high score tracking.</a:t>
          </a:r>
        </a:p>
      </dgm:t>
    </dgm:pt>
    <dgm:pt modelId="{001366D2-FBEC-4532-AAB0-683685D7EA36}" type="parTrans" cxnId="{494A028D-730F-4EA9-8FFA-F7438DB93EAB}">
      <dgm:prSet/>
      <dgm:spPr/>
      <dgm:t>
        <a:bodyPr/>
        <a:lstStyle/>
        <a:p>
          <a:endParaRPr lang="en-US"/>
        </a:p>
      </dgm:t>
    </dgm:pt>
    <dgm:pt modelId="{C4C13BB2-F8A8-498C-8E13-B575F0E15C5E}" type="sibTrans" cxnId="{494A028D-730F-4EA9-8FFA-F7438DB93EAB}">
      <dgm:prSet/>
      <dgm:spPr/>
      <dgm:t>
        <a:bodyPr/>
        <a:lstStyle/>
        <a:p>
          <a:endParaRPr lang="en-US"/>
        </a:p>
      </dgm:t>
    </dgm:pt>
    <dgm:pt modelId="{C9B181D9-2D46-444C-83C5-658F5D695F1E}">
      <dgm:prSet/>
      <dgm:spPr/>
      <dgm:t>
        <a:bodyPr/>
        <a:lstStyle/>
        <a:p>
          <a:r>
            <a:rPr lang="en-US"/>
            <a:t>Genre: Side-scrolling platformer/endless runner</a:t>
          </a:r>
        </a:p>
      </dgm:t>
    </dgm:pt>
    <dgm:pt modelId="{A3686C93-F6D4-4F36-9781-46248CD85831}" type="parTrans" cxnId="{C0AC4900-D285-4764-9284-DBC2ACF11037}">
      <dgm:prSet/>
      <dgm:spPr/>
      <dgm:t>
        <a:bodyPr/>
        <a:lstStyle/>
        <a:p>
          <a:endParaRPr lang="en-US"/>
        </a:p>
      </dgm:t>
    </dgm:pt>
    <dgm:pt modelId="{89D32F2E-179F-47CF-B5B8-40323A78B9A7}" type="sibTrans" cxnId="{C0AC4900-D285-4764-9284-DBC2ACF11037}">
      <dgm:prSet/>
      <dgm:spPr/>
      <dgm:t>
        <a:bodyPr/>
        <a:lstStyle/>
        <a:p>
          <a:endParaRPr lang="en-US"/>
        </a:p>
      </dgm:t>
    </dgm:pt>
    <dgm:pt modelId="{4CE1583E-63CD-4CBE-92A2-BD12497F1BB1}">
      <dgm:prSet/>
      <dgm:spPr/>
      <dgm:t>
        <a:bodyPr/>
        <a:lstStyle/>
        <a:p>
          <a:r>
            <a:rPr lang="en-US"/>
            <a:t>Target Audience: Gamers who enjoy reflex-based challenges and fast-paced gameplay.</a:t>
          </a:r>
        </a:p>
      </dgm:t>
    </dgm:pt>
    <dgm:pt modelId="{92DD367D-A425-4768-8DB4-35D5913F18E9}" type="parTrans" cxnId="{165AF9CF-3B37-4A21-BD48-DA7E0A83A750}">
      <dgm:prSet/>
      <dgm:spPr/>
      <dgm:t>
        <a:bodyPr/>
        <a:lstStyle/>
        <a:p>
          <a:endParaRPr lang="en-US"/>
        </a:p>
      </dgm:t>
    </dgm:pt>
    <dgm:pt modelId="{E903A49C-7FB2-444D-B27F-7FE0D34D9401}" type="sibTrans" cxnId="{165AF9CF-3B37-4A21-BD48-DA7E0A83A750}">
      <dgm:prSet/>
      <dgm:spPr/>
      <dgm:t>
        <a:bodyPr/>
        <a:lstStyle/>
        <a:p>
          <a:endParaRPr lang="en-US"/>
        </a:p>
      </dgm:t>
    </dgm:pt>
    <dgm:pt modelId="{48D3F64E-BBD9-4558-BC76-413BBFB141C7}" type="pres">
      <dgm:prSet presAssocID="{D72CAF21-1DD3-44FB-981F-8C241D7BA959}" presName="vert0" presStyleCnt="0">
        <dgm:presLayoutVars>
          <dgm:dir/>
          <dgm:animOne val="branch"/>
          <dgm:animLvl val="lvl"/>
        </dgm:presLayoutVars>
      </dgm:prSet>
      <dgm:spPr/>
    </dgm:pt>
    <dgm:pt modelId="{DB30F0B3-FC51-4797-9A74-A6EAED485391}" type="pres">
      <dgm:prSet presAssocID="{57D6E4CC-4452-4399-89C5-3BB9C5114979}" presName="thickLine" presStyleLbl="alignNode1" presStyleIdx="0" presStyleCnt="9"/>
      <dgm:spPr/>
    </dgm:pt>
    <dgm:pt modelId="{DD7474CF-FE15-4A1F-B47C-54D9E5692C61}" type="pres">
      <dgm:prSet presAssocID="{57D6E4CC-4452-4399-89C5-3BB9C5114979}" presName="horz1" presStyleCnt="0"/>
      <dgm:spPr/>
    </dgm:pt>
    <dgm:pt modelId="{D7EF5DE9-D4EE-482F-98C6-AC38BCF49576}" type="pres">
      <dgm:prSet presAssocID="{57D6E4CC-4452-4399-89C5-3BB9C5114979}" presName="tx1" presStyleLbl="revTx" presStyleIdx="0" presStyleCnt="9"/>
      <dgm:spPr/>
    </dgm:pt>
    <dgm:pt modelId="{B4F4A5BD-5DD1-4591-A516-D7972ACDB6FD}" type="pres">
      <dgm:prSet presAssocID="{57D6E4CC-4452-4399-89C5-3BB9C5114979}" presName="vert1" presStyleCnt="0"/>
      <dgm:spPr/>
    </dgm:pt>
    <dgm:pt modelId="{6EC84A6D-AD70-4A69-ACDF-C3B6F1C1D2A9}" type="pres">
      <dgm:prSet presAssocID="{C0CD6938-2655-41B7-AE36-8562FB1AA53E}" presName="thickLine" presStyleLbl="alignNode1" presStyleIdx="1" presStyleCnt="9"/>
      <dgm:spPr/>
    </dgm:pt>
    <dgm:pt modelId="{29AAFF41-C43C-4E9E-903B-74E5CA00661B}" type="pres">
      <dgm:prSet presAssocID="{C0CD6938-2655-41B7-AE36-8562FB1AA53E}" presName="horz1" presStyleCnt="0"/>
      <dgm:spPr/>
    </dgm:pt>
    <dgm:pt modelId="{E0BC47D2-887C-408B-A646-25AF8DB51D3D}" type="pres">
      <dgm:prSet presAssocID="{C0CD6938-2655-41B7-AE36-8562FB1AA53E}" presName="tx1" presStyleLbl="revTx" presStyleIdx="1" presStyleCnt="9"/>
      <dgm:spPr/>
    </dgm:pt>
    <dgm:pt modelId="{1A77003E-C68D-452B-968A-163AB5D0DA7E}" type="pres">
      <dgm:prSet presAssocID="{C0CD6938-2655-41B7-AE36-8562FB1AA53E}" presName="vert1" presStyleCnt="0"/>
      <dgm:spPr/>
    </dgm:pt>
    <dgm:pt modelId="{E704BE5C-F110-4756-9F6D-77A4A2F6F2D7}" type="pres">
      <dgm:prSet presAssocID="{620BA945-D83B-44F2-A3AE-79FD29BA04F0}" presName="thickLine" presStyleLbl="alignNode1" presStyleIdx="2" presStyleCnt="9"/>
      <dgm:spPr/>
    </dgm:pt>
    <dgm:pt modelId="{4C4D4C43-E38C-4AA1-9869-847F6769710D}" type="pres">
      <dgm:prSet presAssocID="{620BA945-D83B-44F2-A3AE-79FD29BA04F0}" presName="horz1" presStyleCnt="0"/>
      <dgm:spPr/>
    </dgm:pt>
    <dgm:pt modelId="{17025B46-7D6E-4B28-8C09-C388A677FD50}" type="pres">
      <dgm:prSet presAssocID="{620BA945-D83B-44F2-A3AE-79FD29BA04F0}" presName="tx1" presStyleLbl="revTx" presStyleIdx="2" presStyleCnt="9"/>
      <dgm:spPr/>
    </dgm:pt>
    <dgm:pt modelId="{E7E4E507-6447-48A7-99D5-F1F2B4204001}" type="pres">
      <dgm:prSet presAssocID="{620BA945-D83B-44F2-A3AE-79FD29BA04F0}" presName="vert1" presStyleCnt="0"/>
      <dgm:spPr/>
    </dgm:pt>
    <dgm:pt modelId="{DF5EAE6A-1031-4EB0-9A8F-E15C1E89701A}" type="pres">
      <dgm:prSet presAssocID="{A36F4BEC-6B66-4FA6-8364-54A8734B3340}" presName="thickLine" presStyleLbl="alignNode1" presStyleIdx="3" presStyleCnt="9"/>
      <dgm:spPr/>
    </dgm:pt>
    <dgm:pt modelId="{2B1CB802-CD16-4698-B2C0-FCD7DD957B2A}" type="pres">
      <dgm:prSet presAssocID="{A36F4BEC-6B66-4FA6-8364-54A8734B3340}" presName="horz1" presStyleCnt="0"/>
      <dgm:spPr/>
    </dgm:pt>
    <dgm:pt modelId="{B5599285-EE96-4B39-ADC8-B9E0CB3C6802}" type="pres">
      <dgm:prSet presAssocID="{A36F4BEC-6B66-4FA6-8364-54A8734B3340}" presName="tx1" presStyleLbl="revTx" presStyleIdx="3" presStyleCnt="9"/>
      <dgm:spPr/>
    </dgm:pt>
    <dgm:pt modelId="{5718DC89-AAF0-4E42-889E-4155F51707EB}" type="pres">
      <dgm:prSet presAssocID="{A36F4BEC-6B66-4FA6-8364-54A8734B3340}" presName="vert1" presStyleCnt="0"/>
      <dgm:spPr/>
    </dgm:pt>
    <dgm:pt modelId="{2C1A81D3-83E9-48A5-A641-7C9F1B992D63}" type="pres">
      <dgm:prSet presAssocID="{2BC48A38-56C5-49BE-B8B0-6B72D57EE2B6}" presName="thickLine" presStyleLbl="alignNode1" presStyleIdx="4" presStyleCnt="9"/>
      <dgm:spPr/>
    </dgm:pt>
    <dgm:pt modelId="{9A55538C-0F71-492D-941B-1E99A6959EBE}" type="pres">
      <dgm:prSet presAssocID="{2BC48A38-56C5-49BE-B8B0-6B72D57EE2B6}" presName="horz1" presStyleCnt="0"/>
      <dgm:spPr/>
    </dgm:pt>
    <dgm:pt modelId="{F729B9B4-C487-43F6-835F-095146B67F44}" type="pres">
      <dgm:prSet presAssocID="{2BC48A38-56C5-49BE-B8B0-6B72D57EE2B6}" presName="tx1" presStyleLbl="revTx" presStyleIdx="4" presStyleCnt="9"/>
      <dgm:spPr/>
    </dgm:pt>
    <dgm:pt modelId="{EBA3FBC9-EA98-4265-9066-EA5BC143BC03}" type="pres">
      <dgm:prSet presAssocID="{2BC48A38-56C5-49BE-B8B0-6B72D57EE2B6}" presName="vert1" presStyleCnt="0"/>
      <dgm:spPr/>
    </dgm:pt>
    <dgm:pt modelId="{35200105-8432-4A5A-BCE9-48046CDA5D8D}" type="pres">
      <dgm:prSet presAssocID="{F372D1F9-D0C2-4656-85EF-A777A71DFAD2}" presName="thickLine" presStyleLbl="alignNode1" presStyleIdx="5" presStyleCnt="9"/>
      <dgm:spPr/>
    </dgm:pt>
    <dgm:pt modelId="{6E285131-32C6-477C-A11A-54398862F9E4}" type="pres">
      <dgm:prSet presAssocID="{F372D1F9-D0C2-4656-85EF-A777A71DFAD2}" presName="horz1" presStyleCnt="0"/>
      <dgm:spPr/>
    </dgm:pt>
    <dgm:pt modelId="{F63A8ECC-1A5B-4071-AFD5-E59E5F4CF0A3}" type="pres">
      <dgm:prSet presAssocID="{F372D1F9-D0C2-4656-85EF-A777A71DFAD2}" presName="tx1" presStyleLbl="revTx" presStyleIdx="5" presStyleCnt="9"/>
      <dgm:spPr/>
    </dgm:pt>
    <dgm:pt modelId="{C1DC5AFC-06CB-4B6C-A9C3-1B441D0D26A8}" type="pres">
      <dgm:prSet presAssocID="{F372D1F9-D0C2-4656-85EF-A777A71DFAD2}" presName="vert1" presStyleCnt="0"/>
      <dgm:spPr/>
    </dgm:pt>
    <dgm:pt modelId="{A9A7CCE2-AEDE-4A42-85B4-8D579209DDF4}" type="pres">
      <dgm:prSet presAssocID="{478E1D00-8E1A-4619-ADB3-9CFA397667C5}" presName="thickLine" presStyleLbl="alignNode1" presStyleIdx="6" presStyleCnt="9"/>
      <dgm:spPr/>
    </dgm:pt>
    <dgm:pt modelId="{3E64AE0D-335B-495C-A0F4-A6AD5B7702C5}" type="pres">
      <dgm:prSet presAssocID="{478E1D00-8E1A-4619-ADB3-9CFA397667C5}" presName="horz1" presStyleCnt="0"/>
      <dgm:spPr/>
    </dgm:pt>
    <dgm:pt modelId="{56036AB8-2500-461B-9572-DB56079D0E81}" type="pres">
      <dgm:prSet presAssocID="{478E1D00-8E1A-4619-ADB3-9CFA397667C5}" presName="tx1" presStyleLbl="revTx" presStyleIdx="6" presStyleCnt="9"/>
      <dgm:spPr/>
    </dgm:pt>
    <dgm:pt modelId="{31D45681-4FEC-4522-AF8E-ADFF758C7D3F}" type="pres">
      <dgm:prSet presAssocID="{478E1D00-8E1A-4619-ADB3-9CFA397667C5}" presName="vert1" presStyleCnt="0"/>
      <dgm:spPr/>
    </dgm:pt>
    <dgm:pt modelId="{F3D3659E-69D2-4DE9-AA43-1EC1AF0CB0D2}" type="pres">
      <dgm:prSet presAssocID="{C9B181D9-2D46-444C-83C5-658F5D695F1E}" presName="thickLine" presStyleLbl="alignNode1" presStyleIdx="7" presStyleCnt="9"/>
      <dgm:spPr/>
    </dgm:pt>
    <dgm:pt modelId="{956A031B-4D99-4442-BAE7-A18C783E74D7}" type="pres">
      <dgm:prSet presAssocID="{C9B181D9-2D46-444C-83C5-658F5D695F1E}" presName="horz1" presStyleCnt="0"/>
      <dgm:spPr/>
    </dgm:pt>
    <dgm:pt modelId="{44814509-C0FE-4C48-B256-C65FA4257F1B}" type="pres">
      <dgm:prSet presAssocID="{C9B181D9-2D46-444C-83C5-658F5D695F1E}" presName="tx1" presStyleLbl="revTx" presStyleIdx="7" presStyleCnt="9"/>
      <dgm:spPr/>
    </dgm:pt>
    <dgm:pt modelId="{C60F84BE-6DE4-414D-A151-BB6F235523BC}" type="pres">
      <dgm:prSet presAssocID="{C9B181D9-2D46-444C-83C5-658F5D695F1E}" presName="vert1" presStyleCnt="0"/>
      <dgm:spPr/>
    </dgm:pt>
    <dgm:pt modelId="{2EBE8EC9-D92B-441F-8494-FE9962FC3B33}" type="pres">
      <dgm:prSet presAssocID="{4CE1583E-63CD-4CBE-92A2-BD12497F1BB1}" presName="thickLine" presStyleLbl="alignNode1" presStyleIdx="8" presStyleCnt="9"/>
      <dgm:spPr/>
    </dgm:pt>
    <dgm:pt modelId="{DDD75540-EA6F-4224-8852-29529CA43141}" type="pres">
      <dgm:prSet presAssocID="{4CE1583E-63CD-4CBE-92A2-BD12497F1BB1}" presName="horz1" presStyleCnt="0"/>
      <dgm:spPr/>
    </dgm:pt>
    <dgm:pt modelId="{7252CA0B-1539-4F53-A1AB-78CD161711F4}" type="pres">
      <dgm:prSet presAssocID="{4CE1583E-63CD-4CBE-92A2-BD12497F1BB1}" presName="tx1" presStyleLbl="revTx" presStyleIdx="8" presStyleCnt="9"/>
      <dgm:spPr/>
    </dgm:pt>
    <dgm:pt modelId="{42821020-76E4-4431-9023-614DAFB07D30}" type="pres">
      <dgm:prSet presAssocID="{4CE1583E-63CD-4CBE-92A2-BD12497F1BB1}" presName="vert1" presStyleCnt="0"/>
      <dgm:spPr/>
    </dgm:pt>
  </dgm:ptLst>
  <dgm:cxnLst>
    <dgm:cxn modelId="{C0AC4900-D285-4764-9284-DBC2ACF11037}" srcId="{D72CAF21-1DD3-44FB-981F-8C241D7BA959}" destId="{C9B181D9-2D46-444C-83C5-658F5D695F1E}" srcOrd="7" destOrd="0" parTransId="{A3686C93-F6D4-4F36-9781-46248CD85831}" sibTransId="{89D32F2E-179F-47CF-B5B8-40323A78B9A7}"/>
    <dgm:cxn modelId="{A8187011-3021-4013-9729-C1A35451C341}" type="presOf" srcId="{C9B181D9-2D46-444C-83C5-658F5D695F1E}" destId="{44814509-C0FE-4C48-B256-C65FA4257F1B}" srcOrd="0" destOrd="0" presId="urn:microsoft.com/office/officeart/2008/layout/LinedList"/>
    <dgm:cxn modelId="{8BED0E1A-3739-4C6A-8DB9-A0D30A7CF9D0}" srcId="{D72CAF21-1DD3-44FB-981F-8C241D7BA959}" destId="{2BC48A38-56C5-49BE-B8B0-6B72D57EE2B6}" srcOrd="4" destOrd="0" parTransId="{2609BF80-A404-4F99-96C4-32BDE72F98BC}" sibTransId="{2AD7DB90-E004-48CA-ACFD-C8ACFFDA21E0}"/>
    <dgm:cxn modelId="{641E2333-7010-4F43-9545-3F93CABE906F}" type="presOf" srcId="{C0CD6938-2655-41B7-AE36-8562FB1AA53E}" destId="{E0BC47D2-887C-408B-A646-25AF8DB51D3D}" srcOrd="0" destOrd="0" presId="urn:microsoft.com/office/officeart/2008/layout/LinedList"/>
    <dgm:cxn modelId="{1DF57233-DDD5-453C-8143-F6337C7C2C7E}" type="presOf" srcId="{A36F4BEC-6B66-4FA6-8364-54A8734B3340}" destId="{B5599285-EE96-4B39-ADC8-B9E0CB3C6802}" srcOrd="0" destOrd="0" presId="urn:microsoft.com/office/officeart/2008/layout/LinedList"/>
    <dgm:cxn modelId="{D4557835-C4FE-434B-B449-52444A7B6F98}" type="presOf" srcId="{F372D1F9-D0C2-4656-85EF-A777A71DFAD2}" destId="{F63A8ECC-1A5B-4071-AFD5-E59E5F4CF0A3}" srcOrd="0" destOrd="0" presId="urn:microsoft.com/office/officeart/2008/layout/LinedList"/>
    <dgm:cxn modelId="{5336AB5E-F616-4BAD-B18A-3064C50A8580}" srcId="{D72CAF21-1DD3-44FB-981F-8C241D7BA959}" destId="{620BA945-D83B-44F2-A3AE-79FD29BA04F0}" srcOrd="2" destOrd="0" parTransId="{BF66DF70-4ACB-452E-AC26-F0D081A85F54}" sibTransId="{90624912-EA84-450A-977C-2E8713BDB7C7}"/>
    <dgm:cxn modelId="{494A028D-730F-4EA9-8FFA-F7438DB93EAB}" srcId="{D72CAF21-1DD3-44FB-981F-8C241D7BA959}" destId="{478E1D00-8E1A-4619-ADB3-9CFA397667C5}" srcOrd="6" destOrd="0" parTransId="{001366D2-FBEC-4532-AAB0-683685D7EA36}" sibTransId="{C4C13BB2-F8A8-498C-8E13-B575F0E15C5E}"/>
    <dgm:cxn modelId="{07C36994-599D-43AA-96FF-8D0AF54AB405}" srcId="{D72CAF21-1DD3-44FB-981F-8C241D7BA959}" destId="{A36F4BEC-6B66-4FA6-8364-54A8734B3340}" srcOrd="3" destOrd="0" parTransId="{CE6F897E-98E8-4962-8BBB-2AD9688F3336}" sibTransId="{F843D68E-98AD-4B82-AE11-B627E32E33D6}"/>
    <dgm:cxn modelId="{59DE91A3-712D-4A8D-A7CF-728E15623F6D}" type="presOf" srcId="{D72CAF21-1DD3-44FB-981F-8C241D7BA959}" destId="{48D3F64E-BBD9-4558-BC76-413BBFB141C7}" srcOrd="0" destOrd="0" presId="urn:microsoft.com/office/officeart/2008/layout/LinedList"/>
    <dgm:cxn modelId="{F5F2A8A4-C6D1-4A5D-91C5-BD10DABD19CB}" type="presOf" srcId="{478E1D00-8E1A-4619-ADB3-9CFA397667C5}" destId="{56036AB8-2500-461B-9572-DB56079D0E81}" srcOrd="0" destOrd="0" presId="urn:microsoft.com/office/officeart/2008/layout/LinedList"/>
    <dgm:cxn modelId="{5C16EFB2-561C-4AC4-8F2F-3C123D81068C}" type="presOf" srcId="{57D6E4CC-4452-4399-89C5-3BB9C5114979}" destId="{D7EF5DE9-D4EE-482F-98C6-AC38BCF49576}" srcOrd="0" destOrd="0" presId="urn:microsoft.com/office/officeart/2008/layout/LinedList"/>
    <dgm:cxn modelId="{F4B790CA-63B1-4527-A27C-0E94A59ED89A}" srcId="{D72CAF21-1DD3-44FB-981F-8C241D7BA959}" destId="{C0CD6938-2655-41B7-AE36-8562FB1AA53E}" srcOrd="1" destOrd="0" parTransId="{BD387A50-92C3-4083-BD48-01B7EEB60452}" sibTransId="{123B7D43-61D1-4779-B24B-EA4B5F8F8528}"/>
    <dgm:cxn modelId="{165AF9CF-3B37-4A21-BD48-DA7E0A83A750}" srcId="{D72CAF21-1DD3-44FB-981F-8C241D7BA959}" destId="{4CE1583E-63CD-4CBE-92A2-BD12497F1BB1}" srcOrd="8" destOrd="0" parTransId="{92DD367D-A425-4768-8DB4-35D5913F18E9}" sibTransId="{E903A49C-7FB2-444D-B27F-7FE0D34D9401}"/>
    <dgm:cxn modelId="{0EC022DD-5F73-499B-B48D-15984E466F4F}" type="presOf" srcId="{2BC48A38-56C5-49BE-B8B0-6B72D57EE2B6}" destId="{F729B9B4-C487-43F6-835F-095146B67F44}" srcOrd="0" destOrd="0" presId="urn:microsoft.com/office/officeart/2008/layout/LinedList"/>
    <dgm:cxn modelId="{E3B8DAEC-1EFA-4522-9A95-4C20FF1CA19C}" type="presOf" srcId="{4CE1583E-63CD-4CBE-92A2-BD12497F1BB1}" destId="{7252CA0B-1539-4F53-A1AB-78CD161711F4}" srcOrd="0" destOrd="0" presId="urn:microsoft.com/office/officeart/2008/layout/LinedList"/>
    <dgm:cxn modelId="{A486BAF2-BD42-4774-BF5C-D592AF9C86D0}" srcId="{D72CAF21-1DD3-44FB-981F-8C241D7BA959}" destId="{F372D1F9-D0C2-4656-85EF-A777A71DFAD2}" srcOrd="5" destOrd="0" parTransId="{CD27BB2D-02FE-4E8F-8EF3-A411258A68D1}" sibTransId="{677EE339-857D-4D0E-A7E3-467335CDF818}"/>
    <dgm:cxn modelId="{9DB169F3-2FA8-4A31-BDED-859F55D759A3}" type="presOf" srcId="{620BA945-D83B-44F2-A3AE-79FD29BA04F0}" destId="{17025B46-7D6E-4B28-8C09-C388A677FD50}" srcOrd="0" destOrd="0" presId="urn:microsoft.com/office/officeart/2008/layout/LinedList"/>
    <dgm:cxn modelId="{46028AFB-2DE8-43A2-970A-713F7E40EF28}" srcId="{D72CAF21-1DD3-44FB-981F-8C241D7BA959}" destId="{57D6E4CC-4452-4399-89C5-3BB9C5114979}" srcOrd="0" destOrd="0" parTransId="{EE590B1D-2C1C-4347-8A24-DD95AABA02F2}" sibTransId="{96EB3434-37FB-427D-B207-745B1E1D6FD4}"/>
    <dgm:cxn modelId="{D05FB372-003E-4033-A5B3-D3B23C2BEF50}" type="presParOf" srcId="{48D3F64E-BBD9-4558-BC76-413BBFB141C7}" destId="{DB30F0B3-FC51-4797-9A74-A6EAED485391}" srcOrd="0" destOrd="0" presId="urn:microsoft.com/office/officeart/2008/layout/LinedList"/>
    <dgm:cxn modelId="{90375A21-CC39-4253-9364-12C1B3B39BB0}" type="presParOf" srcId="{48D3F64E-BBD9-4558-BC76-413BBFB141C7}" destId="{DD7474CF-FE15-4A1F-B47C-54D9E5692C61}" srcOrd="1" destOrd="0" presId="urn:microsoft.com/office/officeart/2008/layout/LinedList"/>
    <dgm:cxn modelId="{5CC181A6-8656-4604-855D-53EA43622094}" type="presParOf" srcId="{DD7474CF-FE15-4A1F-B47C-54D9E5692C61}" destId="{D7EF5DE9-D4EE-482F-98C6-AC38BCF49576}" srcOrd="0" destOrd="0" presId="urn:microsoft.com/office/officeart/2008/layout/LinedList"/>
    <dgm:cxn modelId="{17BB1818-5F30-4786-B8E2-DD1AF1857AFE}" type="presParOf" srcId="{DD7474CF-FE15-4A1F-B47C-54D9E5692C61}" destId="{B4F4A5BD-5DD1-4591-A516-D7972ACDB6FD}" srcOrd="1" destOrd="0" presId="urn:microsoft.com/office/officeart/2008/layout/LinedList"/>
    <dgm:cxn modelId="{4E9DDD24-29C6-42DB-8021-8F726D34B879}" type="presParOf" srcId="{48D3F64E-BBD9-4558-BC76-413BBFB141C7}" destId="{6EC84A6D-AD70-4A69-ACDF-C3B6F1C1D2A9}" srcOrd="2" destOrd="0" presId="urn:microsoft.com/office/officeart/2008/layout/LinedList"/>
    <dgm:cxn modelId="{1F19091E-41BF-4C3B-A653-C9B90BC07A7B}" type="presParOf" srcId="{48D3F64E-BBD9-4558-BC76-413BBFB141C7}" destId="{29AAFF41-C43C-4E9E-903B-74E5CA00661B}" srcOrd="3" destOrd="0" presId="urn:microsoft.com/office/officeart/2008/layout/LinedList"/>
    <dgm:cxn modelId="{05F6011B-F5E4-4130-84F2-F3D3B692E992}" type="presParOf" srcId="{29AAFF41-C43C-4E9E-903B-74E5CA00661B}" destId="{E0BC47D2-887C-408B-A646-25AF8DB51D3D}" srcOrd="0" destOrd="0" presId="urn:microsoft.com/office/officeart/2008/layout/LinedList"/>
    <dgm:cxn modelId="{2CA6BFB0-1CDB-48CA-84FB-52D459968ADD}" type="presParOf" srcId="{29AAFF41-C43C-4E9E-903B-74E5CA00661B}" destId="{1A77003E-C68D-452B-968A-163AB5D0DA7E}" srcOrd="1" destOrd="0" presId="urn:microsoft.com/office/officeart/2008/layout/LinedList"/>
    <dgm:cxn modelId="{7FD1056A-DB35-47D5-9575-24E03ED55F9E}" type="presParOf" srcId="{48D3F64E-BBD9-4558-BC76-413BBFB141C7}" destId="{E704BE5C-F110-4756-9F6D-77A4A2F6F2D7}" srcOrd="4" destOrd="0" presId="urn:microsoft.com/office/officeart/2008/layout/LinedList"/>
    <dgm:cxn modelId="{B78059B6-4093-4CE7-A2CC-55737A1699E7}" type="presParOf" srcId="{48D3F64E-BBD9-4558-BC76-413BBFB141C7}" destId="{4C4D4C43-E38C-4AA1-9869-847F6769710D}" srcOrd="5" destOrd="0" presId="urn:microsoft.com/office/officeart/2008/layout/LinedList"/>
    <dgm:cxn modelId="{AD818C73-CF38-4468-8B4A-DCF421129BF5}" type="presParOf" srcId="{4C4D4C43-E38C-4AA1-9869-847F6769710D}" destId="{17025B46-7D6E-4B28-8C09-C388A677FD50}" srcOrd="0" destOrd="0" presId="urn:microsoft.com/office/officeart/2008/layout/LinedList"/>
    <dgm:cxn modelId="{C092414B-39C0-4D4E-B9C6-B8DD6F7F8E6F}" type="presParOf" srcId="{4C4D4C43-E38C-4AA1-9869-847F6769710D}" destId="{E7E4E507-6447-48A7-99D5-F1F2B4204001}" srcOrd="1" destOrd="0" presId="urn:microsoft.com/office/officeart/2008/layout/LinedList"/>
    <dgm:cxn modelId="{57F05D3E-E318-4CB4-9FF1-5C6D79A81655}" type="presParOf" srcId="{48D3F64E-BBD9-4558-BC76-413BBFB141C7}" destId="{DF5EAE6A-1031-4EB0-9A8F-E15C1E89701A}" srcOrd="6" destOrd="0" presId="urn:microsoft.com/office/officeart/2008/layout/LinedList"/>
    <dgm:cxn modelId="{F2BEC4F5-54B2-414F-8C80-785A988A5A49}" type="presParOf" srcId="{48D3F64E-BBD9-4558-BC76-413BBFB141C7}" destId="{2B1CB802-CD16-4698-B2C0-FCD7DD957B2A}" srcOrd="7" destOrd="0" presId="urn:microsoft.com/office/officeart/2008/layout/LinedList"/>
    <dgm:cxn modelId="{B11CAAB5-DB53-4FB4-8554-F24614365677}" type="presParOf" srcId="{2B1CB802-CD16-4698-B2C0-FCD7DD957B2A}" destId="{B5599285-EE96-4B39-ADC8-B9E0CB3C6802}" srcOrd="0" destOrd="0" presId="urn:microsoft.com/office/officeart/2008/layout/LinedList"/>
    <dgm:cxn modelId="{3690FC3C-6D61-423F-8D60-8CD5B23B1455}" type="presParOf" srcId="{2B1CB802-CD16-4698-B2C0-FCD7DD957B2A}" destId="{5718DC89-AAF0-4E42-889E-4155F51707EB}" srcOrd="1" destOrd="0" presId="urn:microsoft.com/office/officeart/2008/layout/LinedList"/>
    <dgm:cxn modelId="{DC2C484C-7D02-4167-B5A9-87A1DDB19FB6}" type="presParOf" srcId="{48D3F64E-BBD9-4558-BC76-413BBFB141C7}" destId="{2C1A81D3-83E9-48A5-A641-7C9F1B992D63}" srcOrd="8" destOrd="0" presId="urn:microsoft.com/office/officeart/2008/layout/LinedList"/>
    <dgm:cxn modelId="{B39E69BC-0CE8-4F0B-B5E6-CE58E2C533D4}" type="presParOf" srcId="{48D3F64E-BBD9-4558-BC76-413BBFB141C7}" destId="{9A55538C-0F71-492D-941B-1E99A6959EBE}" srcOrd="9" destOrd="0" presId="urn:microsoft.com/office/officeart/2008/layout/LinedList"/>
    <dgm:cxn modelId="{312C5B9D-6CEF-4C78-AC71-55BD7F02767F}" type="presParOf" srcId="{9A55538C-0F71-492D-941B-1E99A6959EBE}" destId="{F729B9B4-C487-43F6-835F-095146B67F44}" srcOrd="0" destOrd="0" presId="urn:microsoft.com/office/officeart/2008/layout/LinedList"/>
    <dgm:cxn modelId="{72E175A5-95BB-4384-BC6A-09B94F57E251}" type="presParOf" srcId="{9A55538C-0F71-492D-941B-1E99A6959EBE}" destId="{EBA3FBC9-EA98-4265-9066-EA5BC143BC03}" srcOrd="1" destOrd="0" presId="urn:microsoft.com/office/officeart/2008/layout/LinedList"/>
    <dgm:cxn modelId="{9561705F-4FC4-43EE-80F5-4B2D8FED2BEB}" type="presParOf" srcId="{48D3F64E-BBD9-4558-BC76-413BBFB141C7}" destId="{35200105-8432-4A5A-BCE9-48046CDA5D8D}" srcOrd="10" destOrd="0" presId="urn:microsoft.com/office/officeart/2008/layout/LinedList"/>
    <dgm:cxn modelId="{DDE740B3-E1A8-4CD7-A67D-C17A59164642}" type="presParOf" srcId="{48D3F64E-BBD9-4558-BC76-413BBFB141C7}" destId="{6E285131-32C6-477C-A11A-54398862F9E4}" srcOrd="11" destOrd="0" presId="urn:microsoft.com/office/officeart/2008/layout/LinedList"/>
    <dgm:cxn modelId="{1CAB290B-25B5-436F-BE13-C9D5BD067BC6}" type="presParOf" srcId="{6E285131-32C6-477C-A11A-54398862F9E4}" destId="{F63A8ECC-1A5B-4071-AFD5-E59E5F4CF0A3}" srcOrd="0" destOrd="0" presId="urn:microsoft.com/office/officeart/2008/layout/LinedList"/>
    <dgm:cxn modelId="{A3851537-9217-46A3-AF0B-1AF782609D59}" type="presParOf" srcId="{6E285131-32C6-477C-A11A-54398862F9E4}" destId="{C1DC5AFC-06CB-4B6C-A9C3-1B441D0D26A8}" srcOrd="1" destOrd="0" presId="urn:microsoft.com/office/officeart/2008/layout/LinedList"/>
    <dgm:cxn modelId="{ACE4D127-1CE8-43B9-B37A-DEF169D5FE95}" type="presParOf" srcId="{48D3F64E-BBD9-4558-BC76-413BBFB141C7}" destId="{A9A7CCE2-AEDE-4A42-85B4-8D579209DDF4}" srcOrd="12" destOrd="0" presId="urn:microsoft.com/office/officeart/2008/layout/LinedList"/>
    <dgm:cxn modelId="{36C2ACC9-56E4-45CF-A13F-5AF4C16985E4}" type="presParOf" srcId="{48D3F64E-BBD9-4558-BC76-413BBFB141C7}" destId="{3E64AE0D-335B-495C-A0F4-A6AD5B7702C5}" srcOrd="13" destOrd="0" presId="urn:microsoft.com/office/officeart/2008/layout/LinedList"/>
    <dgm:cxn modelId="{FB5B0D07-C9F6-4BD3-B9E1-AA9A25B33B4B}" type="presParOf" srcId="{3E64AE0D-335B-495C-A0F4-A6AD5B7702C5}" destId="{56036AB8-2500-461B-9572-DB56079D0E81}" srcOrd="0" destOrd="0" presId="urn:microsoft.com/office/officeart/2008/layout/LinedList"/>
    <dgm:cxn modelId="{D6F8987F-3C32-4E61-9E42-81688BA4A5AE}" type="presParOf" srcId="{3E64AE0D-335B-495C-A0F4-A6AD5B7702C5}" destId="{31D45681-4FEC-4522-AF8E-ADFF758C7D3F}" srcOrd="1" destOrd="0" presId="urn:microsoft.com/office/officeart/2008/layout/LinedList"/>
    <dgm:cxn modelId="{8C0AA4C7-5979-4321-8B71-B06C45E32F1E}" type="presParOf" srcId="{48D3F64E-BBD9-4558-BC76-413BBFB141C7}" destId="{F3D3659E-69D2-4DE9-AA43-1EC1AF0CB0D2}" srcOrd="14" destOrd="0" presId="urn:microsoft.com/office/officeart/2008/layout/LinedList"/>
    <dgm:cxn modelId="{C66DDFA9-8049-4D7A-8AD6-0E3E13108073}" type="presParOf" srcId="{48D3F64E-BBD9-4558-BC76-413BBFB141C7}" destId="{956A031B-4D99-4442-BAE7-A18C783E74D7}" srcOrd="15" destOrd="0" presId="urn:microsoft.com/office/officeart/2008/layout/LinedList"/>
    <dgm:cxn modelId="{FFAB908C-DDA4-43C2-A701-80FF5E683B25}" type="presParOf" srcId="{956A031B-4D99-4442-BAE7-A18C783E74D7}" destId="{44814509-C0FE-4C48-B256-C65FA4257F1B}" srcOrd="0" destOrd="0" presId="urn:microsoft.com/office/officeart/2008/layout/LinedList"/>
    <dgm:cxn modelId="{38155A54-7FA3-4D5A-826E-63D7358A2DD7}" type="presParOf" srcId="{956A031B-4D99-4442-BAE7-A18C783E74D7}" destId="{C60F84BE-6DE4-414D-A151-BB6F235523BC}" srcOrd="1" destOrd="0" presId="urn:microsoft.com/office/officeart/2008/layout/LinedList"/>
    <dgm:cxn modelId="{D22AE540-ECA8-4B53-8B3A-943D1C8977C6}" type="presParOf" srcId="{48D3F64E-BBD9-4558-BC76-413BBFB141C7}" destId="{2EBE8EC9-D92B-441F-8494-FE9962FC3B33}" srcOrd="16" destOrd="0" presId="urn:microsoft.com/office/officeart/2008/layout/LinedList"/>
    <dgm:cxn modelId="{95E3610E-C48D-4346-8989-36C0CF3AB315}" type="presParOf" srcId="{48D3F64E-BBD9-4558-BC76-413BBFB141C7}" destId="{DDD75540-EA6F-4224-8852-29529CA43141}" srcOrd="17" destOrd="0" presId="urn:microsoft.com/office/officeart/2008/layout/LinedList"/>
    <dgm:cxn modelId="{9E23E6BD-C3E1-4BC1-AF5B-9AF598339241}" type="presParOf" srcId="{DDD75540-EA6F-4224-8852-29529CA43141}" destId="{7252CA0B-1539-4F53-A1AB-78CD161711F4}" srcOrd="0" destOrd="0" presId="urn:microsoft.com/office/officeart/2008/layout/LinedList"/>
    <dgm:cxn modelId="{72369EB6-ADFE-4EB5-9FA5-F1C996F65A6C}" type="presParOf" srcId="{DDD75540-EA6F-4224-8852-29529CA43141}" destId="{42821020-76E4-4431-9023-614DAFB07D3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3FAA370-BB22-4D2D-9BCD-0B61A4CFF3E7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FAF09FC-E864-45F7-B631-56D6B6E4A3C5}">
      <dgm:prSet/>
      <dgm:spPr/>
      <dgm:t>
        <a:bodyPr/>
        <a:lstStyle/>
        <a:p>
          <a:r>
            <a:rPr lang="en-US" dirty="0"/>
            <a:t>Concept:</a:t>
          </a:r>
        </a:p>
      </dgm:t>
    </dgm:pt>
    <dgm:pt modelId="{72A7C251-270D-47D1-94AF-0995C02810BF}" type="parTrans" cxnId="{6625CA37-6EAF-455F-8D4D-B66001AFDFC7}">
      <dgm:prSet/>
      <dgm:spPr/>
      <dgm:t>
        <a:bodyPr/>
        <a:lstStyle/>
        <a:p>
          <a:endParaRPr lang="en-US"/>
        </a:p>
      </dgm:t>
    </dgm:pt>
    <dgm:pt modelId="{A7E39E8B-6F48-42A8-929C-4FF110154BC5}" type="sibTrans" cxnId="{6625CA37-6EAF-455F-8D4D-B66001AFDFC7}">
      <dgm:prSet/>
      <dgm:spPr/>
      <dgm:t>
        <a:bodyPr/>
        <a:lstStyle/>
        <a:p>
          <a:endParaRPr lang="en-US"/>
        </a:p>
      </dgm:t>
    </dgm:pt>
    <dgm:pt modelId="{14B312CC-BEAD-450C-A89D-EC8499B2888B}">
      <dgm:prSet/>
      <dgm:spPr/>
      <dgm:t>
        <a:bodyPr/>
        <a:lstStyle/>
        <a:p>
          <a:r>
            <a:rPr lang="en-US" dirty="0"/>
            <a:t>A top-down game where players walk an energetic dog through a bustling city filled with dynamic obstacles.</a:t>
          </a:r>
        </a:p>
      </dgm:t>
    </dgm:pt>
    <dgm:pt modelId="{6783F32D-9B97-497D-BAD0-BC8AF08659A9}" type="parTrans" cxnId="{5886A212-298A-4801-9DBD-6C2D7C8EAE42}">
      <dgm:prSet/>
      <dgm:spPr/>
      <dgm:t>
        <a:bodyPr/>
        <a:lstStyle/>
        <a:p>
          <a:endParaRPr lang="en-US"/>
        </a:p>
      </dgm:t>
    </dgm:pt>
    <dgm:pt modelId="{C784DB1D-35E4-4B5C-8E8B-6ABC12DD5C78}" type="sibTrans" cxnId="{5886A212-298A-4801-9DBD-6C2D7C8EAE42}">
      <dgm:prSet/>
      <dgm:spPr/>
      <dgm:t>
        <a:bodyPr/>
        <a:lstStyle/>
        <a:p>
          <a:endParaRPr lang="en-US"/>
        </a:p>
      </dgm:t>
    </dgm:pt>
    <dgm:pt modelId="{D117070C-F02B-47F5-9D05-0A71FB3199C0}">
      <dgm:prSet/>
      <dgm:spPr/>
      <dgm:t>
        <a:bodyPr/>
        <a:lstStyle/>
        <a:p>
          <a:r>
            <a:rPr lang="en-US" dirty="0"/>
            <a:t>Notable Features:</a:t>
          </a:r>
        </a:p>
      </dgm:t>
    </dgm:pt>
    <dgm:pt modelId="{17338D8F-EF32-48D9-9E1F-DE2F4CE7373A}" type="parTrans" cxnId="{B1A721D3-DE45-43DD-8330-C6890E844C96}">
      <dgm:prSet/>
      <dgm:spPr/>
      <dgm:t>
        <a:bodyPr/>
        <a:lstStyle/>
        <a:p>
          <a:endParaRPr lang="en-US"/>
        </a:p>
      </dgm:t>
    </dgm:pt>
    <dgm:pt modelId="{4EF995EF-3ADE-4CCD-B9AF-157DA545301C}" type="sibTrans" cxnId="{B1A721D3-DE45-43DD-8330-C6890E844C96}">
      <dgm:prSet/>
      <dgm:spPr/>
      <dgm:t>
        <a:bodyPr/>
        <a:lstStyle/>
        <a:p>
          <a:endParaRPr lang="en-US"/>
        </a:p>
      </dgm:t>
    </dgm:pt>
    <dgm:pt modelId="{B55F2C8E-636A-4115-80E8-D56BDD4CE083}">
      <dgm:prSet/>
      <dgm:spPr/>
      <dgm:t>
        <a:bodyPr/>
        <a:lstStyle/>
        <a:p>
          <a:r>
            <a:rPr lang="en-US"/>
            <a:t>- Dynamic dog behavior adds humor and complexity.</a:t>
          </a:r>
        </a:p>
      </dgm:t>
    </dgm:pt>
    <dgm:pt modelId="{EEBA732A-0F19-4862-82EF-74BFB20B2785}" type="parTrans" cxnId="{7D6ABC68-DBC3-46FF-8DDA-8528DBF173A1}">
      <dgm:prSet/>
      <dgm:spPr/>
      <dgm:t>
        <a:bodyPr/>
        <a:lstStyle/>
        <a:p>
          <a:endParaRPr lang="en-US"/>
        </a:p>
      </dgm:t>
    </dgm:pt>
    <dgm:pt modelId="{DFDD4DCD-06A1-42A1-9658-431AE760810D}" type="sibTrans" cxnId="{7D6ABC68-DBC3-46FF-8DDA-8528DBF173A1}">
      <dgm:prSet/>
      <dgm:spPr/>
      <dgm:t>
        <a:bodyPr/>
        <a:lstStyle/>
        <a:p>
          <a:endParaRPr lang="en-US"/>
        </a:p>
      </dgm:t>
    </dgm:pt>
    <dgm:pt modelId="{BF715EB6-6627-4856-B11C-2571E0EAA435}">
      <dgm:prSet/>
      <dgm:spPr/>
      <dgm:t>
        <a:bodyPr/>
        <a:lstStyle/>
        <a:p>
          <a:r>
            <a:rPr lang="en-US"/>
            <a:t>- Varied city obstacles and environmental hazards.</a:t>
          </a:r>
        </a:p>
      </dgm:t>
    </dgm:pt>
    <dgm:pt modelId="{DF37BF5E-0681-4DA6-BFE7-9C14967D1F6C}" type="parTrans" cxnId="{1A3439C4-B543-43A1-A8FB-400FB9858525}">
      <dgm:prSet/>
      <dgm:spPr/>
      <dgm:t>
        <a:bodyPr/>
        <a:lstStyle/>
        <a:p>
          <a:endParaRPr lang="en-US"/>
        </a:p>
      </dgm:t>
    </dgm:pt>
    <dgm:pt modelId="{9971DB3B-BB36-49D5-914B-1314ED3FCA43}" type="sibTrans" cxnId="{1A3439C4-B543-43A1-A8FB-400FB9858525}">
      <dgm:prSet/>
      <dgm:spPr/>
      <dgm:t>
        <a:bodyPr/>
        <a:lstStyle/>
        <a:p>
          <a:endParaRPr lang="en-US"/>
        </a:p>
      </dgm:t>
    </dgm:pt>
    <dgm:pt modelId="{79BD90C3-FAD8-4A83-B998-9BA34B117D72}">
      <dgm:prSet/>
      <dgm:spPr/>
      <dgm:t>
        <a:bodyPr/>
        <a:lstStyle/>
        <a:p>
          <a:r>
            <a:rPr lang="en-US" dirty="0"/>
            <a:t>- Power-ups like dog treats and tennis balls.</a:t>
          </a:r>
        </a:p>
      </dgm:t>
    </dgm:pt>
    <dgm:pt modelId="{6C442815-03DF-496D-8C0D-F95DDB72E347}" type="parTrans" cxnId="{33914379-6E3C-45ED-BC1B-2842D4B8AB39}">
      <dgm:prSet/>
      <dgm:spPr/>
      <dgm:t>
        <a:bodyPr/>
        <a:lstStyle/>
        <a:p>
          <a:endParaRPr lang="en-US"/>
        </a:p>
      </dgm:t>
    </dgm:pt>
    <dgm:pt modelId="{A9FD7F4F-723E-47A4-ABDF-AA384033949A}" type="sibTrans" cxnId="{33914379-6E3C-45ED-BC1B-2842D4B8AB39}">
      <dgm:prSet/>
      <dgm:spPr/>
      <dgm:t>
        <a:bodyPr/>
        <a:lstStyle/>
        <a:p>
          <a:endParaRPr lang="en-US"/>
        </a:p>
      </dgm:t>
    </dgm:pt>
    <dgm:pt modelId="{FE309A4D-8F05-4807-B6E1-C99408C5F8F6}">
      <dgm:prSet/>
      <dgm:spPr/>
      <dgm:t>
        <a:bodyPr/>
        <a:lstStyle/>
        <a:p>
          <a:r>
            <a:rPr lang="en-US"/>
            <a:t>- Multiple neighborhoods with distinct challenges.</a:t>
          </a:r>
        </a:p>
      </dgm:t>
    </dgm:pt>
    <dgm:pt modelId="{D145DE10-ABC3-498F-AB35-B1FB2F27E981}" type="parTrans" cxnId="{0B99948A-4065-4598-82E5-B3EE94A2F68C}">
      <dgm:prSet/>
      <dgm:spPr/>
      <dgm:t>
        <a:bodyPr/>
        <a:lstStyle/>
        <a:p>
          <a:endParaRPr lang="en-US"/>
        </a:p>
      </dgm:t>
    </dgm:pt>
    <dgm:pt modelId="{44D975FB-629A-4346-B9A1-7169720CAF0E}" type="sibTrans" cxnId="{0B99948A-4065-4598-82E5-B3EE94A2F68C}">
      <dgm:prSet/>
      <dgm:spPr/>
      <dgm:t>
        <a:bodyPr/>
        <a:lstStyle/>
        <a:p>
          <a:endParaRPr lang="en-US"/>
        </a:p>
      </dgm:t>
    </dgm:pt>
    <dgm:pt modelId="{26C3703A-C5CD-4FDD-BD3C-E44A56AC42E3}">
      <dgm:prSet/>
      <dgm:spPr/>
      <dgm:t>
        <a:bodyPr/>
        <a:lstStyle/>
        <a:p>
          <a:r>
            <a:rPr lang="en-US"/>
            <a:t>Genre: Top-down action/obstacle navigation</a:t>
          </a:r>
        </a:p>
      </dgm:t>
    </dgm:pt>
    <dgm:pt modelId="{3E19EE2F-01A2-4333-BAF2-034585E4964B}" type="parTrans" cxnId="{AA6C481B-EF46-4FD3-9B49-153A6299FBEF}">
      <dgm:prSet/>
      <dgm:spPr/>
      <dgm:t>
        <a:bodyPr/>
        <a:lstStyle/>
        <a:p>
          <a:endParaRPr lang="en-US"/>
        </a:p>
      </dgm:t>
    </dgm:pt>
    <dgm:pt modelId="{AC3A2A52-DDCE-44B4-B28E-9BBDF6626A51}" type="sibTrans" cxnId="{AA6C481B-EF46-4FD3-9B49-153A6299FBEF}">
      <dgm:prSet/>
      <dgm:spPr/>
      <dgm:t>
        <a:bodyPr/>
        <a:lstStyle/>
        <a:p>
          <a:endParaRPr lang="en-US"/>
        </a:p>
      </dgm:t>
    </dgm:pt>
    <dgm:pt modelId="{7A8E04E3-D233-4750-93D9-DF17BC3F1198}">
      <dgm:prSet/>
      <dgm:spPr/>
      <dgm:t>
        <a:bodyPr/>
        <a:lstStyle/>
        <a:p>
          <a:r>
            <a:rPr lang="en-US" dirty="0"/>
            <a:t>Target Audience: Casual gamers, dog lovers, and families.</a:t>
          </a:r>
        </a:p>
      </dgm:t>
    </dgm:pt>
    <dgm:pt modelId="{8D75B8E5-447C-4257-B5A5-B34171611642}" type="parTrans" cxnId="{0422A674-011A-4000-9C17-81B7680FF958}">
      <dgm:prSet/>
      <dgm:spPr/>
      <dgm:t>
        <a:bodyPr/>
        <a:lstStyle/>
        <a:p>
          <a:endParaRPr lang="en-US"/>
        </a:p>
      </dgm:t>
    </dgm:pt>
    <dgm:pt modelId="{ECB0291F-C128-4513-A4E6-A642369A1AF3}" type="sibTrans" cxnId="{0422A674-011A-4000-9C17-81B7680FF958}">
      <dgm:prSet/>
      <dgm:spPr/>
      <dgm:t>
        <a:bodyPr/>
        <a:lstStyle/>
        <a:p>
          <a:endParaRPr lang="en-US"/>
        </a:p>
      </dgm:t>
    </dgm:pt>
    <dgm:pt modelId="{293DB46D-0805-4C4E-B7DC-D8DC4ED70C8C}" type="pres">
      <dgm:prSet presAssocID="{83FAA370-BB22-4D2D-9BCD-0B61A4CFF3E7}" presName="vert0" presStyleCnt="0">
        <dgm:presLayoutVars>
          <dgm:dir/>
          <dgm:animOne val="branch"/>
          <dgm:animLvl val="lvl"/>
        </dgm:presLayoutVars>
      </dgm:prSet>
      <dgm:spPr/>
    </dgm:pt>
    <dgm:pt modelId="{28BA112B-AB26-4513-8525-88CA5B94ADE5}" type="pres">
      <dgm:prSet presAssocID="{9FAF09FC-E864-45F7-B631-56D6B6E4A3C5}" presName="thickLine" presStyleLbl="alignNode1" presStyleIdx="0" presStyleCnt="9"/>
      <dgm:spPr/>
    </dgm:pt>
    <dgm:pt modelId="{65E71AB1-DBBF-44EC-B13F-0C749366833D}" type="pres">
      <dgm:prSet presAssocID="{9FAF09FC-E864-45F7-B631-56D6B6E4A3C5}" presName="horz1" presStyleCnt="0"/>
      <dgm:spPr/>
    </dgm:pt>
    <dgm:pt modelId="{9CC3DDB0-748F-4330-956F-1883F41B285C}" type="pres">
      <dgm:prSet presAssocID="{9FAF09FC-E864-45F7-B631-56D6B6E4A3C5}" presName="tx1" presStyleLbl="revTx" presStyleIdx="0" presStyleCnt="9"/>
      <dgm:spPr/>
    </dgm:pt>
    <dgm:pt modelId="{6C47A1CC-95B0-4329-AC59-F68FFBBE2906}" type="pres">
      <dgm:prSet presAssocID="{9FAF09FC-E864-45F7-B631-56D6B6E4A3C5}" presName="vert1" presStyleCnt="0"/>
      <dgm:spPr/>
    </dgm:pt>
    <dgm:pt modelId="{EF17E484-D8FD-4AA6-93C9-879EDE98E524}" type="pres">
      <dgm:prSet presAssocID="{14B312CC-BEAD-450C-A89D-EC8499B2888B}" presName="thickLine" presStyleLbl="alignNode1" presStyleIdx="1" presStyleCnt="9"/>
      <dgm:spPr/>
    </dgm:pt>
    <dgm:pt modelId="{D52B57EA-17E4-4146-AD4F-886E074C33E4}" type="pres">
      <dgm:prSet presAssocID="{14B312CC-BEAD-450C-A89D-EC8499B2888B}" presName="horz1" presStyleCnt="0"/>
      <dgm:spPr/>
    </dgm:pt>
    <dgm:pt modelId="{2476FB0D-73A1-4A5C-B6A6-D040A379CBD0}" type="pres">
      <dgm:prSet presAssocID="{14B312CC-BEAD-450C-A89D-EC8499B2888B}" presName="tx1" presStyleLbl="revTx" presStyleIdx="1" presStyleCnt="9"/>
      <dgm:spPr/>
    </dgm:pt>
    <dgm:pt modelId="{D9046A2A-2BCA-4B4C-8B88-4BC45011892C}" type="pres">
      <dgm:prSet presAssocID="{14B312CC-BEAD-450C-A89D-EC8499B2888B}" presName="vert1" presStyleCnt="0"/>
      <dgm:spPr/>
    </dgm:pt>
    <dgm:pt modelId="{70D10E58-437A-4C51-B39B-368F3A25DB11}" type="pres">
      <dgm:prSet presAssocID="{D117070C-F02B-47F5-9D05-0A71FB3199C0}" presName="thickLine" presStyleLbl="alignNode1" presStyleIdx="2" presStyleCnt="9"/>
      <dgm:spPr/>
    </dgm:pt>
    <dgm:pt modelId="{C8B158FB-FC02-487E-A89E-80CE9DE0A7C7}" type="pres">
      <dgm:prSet presAssocID="{D117070C-F02B-47F5-9D05-0A71FB3199C0}" presName="horz1" presStyleCnt="0"/>
      <dgm:spPr/>
    </dgm:pt>
    <dgm:pt modelId="{F897E055-59B2-4D5D-B6C8-429839BBA5E5}" type="pres">
      <dgm:prSet presAssocID="{D117070C-F02B-47F5-9D05-0A71FB3199C0}" presName="tx1" presStyleLbl="revTx" presStyleIdx="2" presStyleCnt="9"/>
      <dgm:spPr/>
    </dgm:pt>
    <dgm:pt modelId="{AD278177-4658-46D7-ABDB-E5C01C95E3A8}" type="pres">
      <dgm:prSet presAssocID="{D117070C-F02B-47F5-9D05-0A71FB3199C0}" presName="vert1" presStyleCnt="0"/>
      <dgm:spPr/>
    </dgm:pt>
    <dgm:pt modelId="{67EEDDA9-348C-4204-BFE5-393DD74D4D65}" type="pres">
      <dgm:prSet presAssocID="{B55F2C8E-636A-4115-80E8-D56BDD4CE083}" presName="thickLine" presStyleLbl="alignNode1" presStyleIdx="3" presStyleCnt="9"/>
      <dgm:spPr/>
    </dgm:pt>
    <dgm:pt modelId="{7ADBA9FF-2DE4-4FA7-9BC6-B5015DEEDF96}" type="pres">
      <dgm:prSet presAssocID="{B55F2C8E-636A-4115-80E8-D56BDD4CE083}" presName="horz1" presStyleCnt="0"/>
      <dgm:spPr/>
    </dgm:pt>
    <dgm:pt modelId="{2591D7AF-2568-4698-9232-CE9D015BD76A}" type="pres">
      <dgm:prSet presAssocID="{B55F2C8E-636A-4115-80E8-D56BDD4CE083}" presName="tx1" presStyleLbl="revTx" presStyleIdx="3" presStyleCnt="9"/>
      <dgm:spPr/>
    </dgm:pt>
    <dgm:pt modelId="{B5F37EA7-B86C-48AE-AD90-7608FDE2160F}" type="pres">
      <dgm:prSet presAssocID="{B55F2C8E-636A-4115-80E8-D56BDD4CE083}" presName="vert1" presStyleCnt="0"/>
      <dgm:spPr/>
    </dgm:pt>
    <dgm:pt modelId="{D0AAFD85-6CE0-464C-A8A9-CB9021934EBE}" type="pres">
      <dgm:prSet presAssocID="{BF715EB6-6627-4856-B11C-2571E0EAA435}" presName="thickLine" presStyleLbl="alignNode1" presStyleIdx="4" presStyleCnt="9"/>
      <dgm:spPr/>
    </dgm:pt>
    <dgm:pt modelId="{794E7D66-AA53-491F-8824-BC5AB0A5632F}" type="pres">
      <dgm:prSet presAssocID="{BF715EB6-6627-4856-B11C-2571E0EAA435}" presName="horz1" presStyleCnt="0"/>
      <dgm:spPr/>
    </dgm:pt>
    <dgm:pt modelId="{EE9EC6F4-1585-41F2-9C20-0A7394F4B15B}" type="pres">
      <dgm:prSet presAssocID="{BF715EB6-6627-4856-B11C-2571E0EAA435}" presName="tx1" presStyleLbl="revTx" presStyleIdx="4" presStyleCnt="9"/>
      <dgm:spPr/>
    </dgm:pt>
    <dgm:pt modelId="{5662D6AD-0394-45DF-873A-DFB9FBC1269D}" type="pres">
      <dgm:prSet presAssocID="{BF715EB6-6627-4856-B11C-2571E0EAA435}" presName="vert1" presStyleCnt="0"/>
      <dgm:spPr/>
    </dgm:pt>
    <dgm:pt modelId="{459F1EFC-C96D-4356-8389-15B605D78436}" type="pres">
      <dgm:prSet presAssocID="{79BD90C3-FAD8-4A83-B998-9BA34B117D72}" presName="thickLine" presStyleLbl="alignNode1" presStyleIdx="5" presStyleCnt="9"/>
      <dgm:spPr/>
    </dgm:pt>
    <dgm:pt modelId="{B9FAB7C3-61DE-4E01-8C05-85AA53D87521}" type="pres">
      <dgm:prSet presAssocID="{79BD90C3-FAD8-4A83-B998-9BA34B117D72}" presName="horz1" presStyleCnt="0"/>
      <dgm:spPr/>
    </dgm:pt>
    <dgm:pt modelId="{118CCBDB-1A5C-40C4-A4D4-0E281F4A73CE}" type="pres">
      <dgm:prSet presAssocID="{79BD90C3-FAD8-4A83-B998-9BA34B117D72}" presName="tx1" presStyleLbl="revTx" presStyleIdx="5" presStyleCnt="9"/>
      <dgm:spPr/>
    </dgm:pt>
    <dgm:pt modelId="{85FA4C45-9E1E-4106-A610-422586A003F3}" type="pres">
      <dgm:prSet presAssocID="{79BD90C3-FAD8-4A83-B998-9BA34B117D72}" presName="vert1" presStyleCnt="0"/>
      <dgm:spPr/>
    </dgm:pt>
    <dgm:pt modelId="{0F7853A1-373A-4232-8B9C-8DA987A05D0F}" type="pres">
      <dgm:prSet presAssocID="{FE309A4D-8F05-4807-B6E1-C99408C5F8F6}" presName="thickLine" presStyleLbl="alignNode1" presStyleIdx="6" presStyleCnt="9"/>
      <dgm:spPr/>
    </dgm:pt>
    <dgm:pt modelId="{DC02CCA4-836E-4D35-B7D2-53B6DC512D76}" type="pres">
      <dgm:prSet presAssocID="{FE309A4D-8F05-4807-B6E1-C99408C5F8F6}" presName="horz1" presStyleCnt="0"/>
      <dgm:spPr/>
    </dgm:pt>
    <dgm:pt modelId="{7A13A698-9566-42FB-90AB-3B58FECCB34B}" type="pres">
      <dgm:prSet presAssocID="{FE309A4D-8F05-4807-B6E1-C99408C5F8F6}" presName="tx1" presStyleLbl="revTx" presStyleIdx="6" presStyleCnt="9"/>
      <dgm:spPr/>
    </dgm:pt>
    <dgm:pt modelId="{13641691-1133-4AF8-AAD3-31B227E451FE}" type="pres">
      <dgm:prSet presAssocID="{FE309A4D-8F05-4807-B6E1-C99408C5F8F6}" presName="vert1" presStyleCnt="0"/>
      <dgm:spPr/>
    </dgm:pt>
    <dgm:pt modelId="{51296D65-3C40-467A-8E2B-133CA230A9AC}" type="pres">
      <dgm:prSet presAssocID="{26C3703A-C5CD-4FDD-BD3C-E44A56AC42E3}" presName="thickLine" presStyleLbl="alignNode1" presStyleIdx="7" presStyleCnt="9"/>
      <dgm:spPr/>
    </dgm:pt>
    <dgm:pt modelId="{A1EE7FD1-8534-445C-924A-A6A5939A3E26}" type="pres">
      <dgm:prSet presAssocID="{26C3703A-C5CD-4FDD-BD3C-E44A56AC42E3}" presName="horz1" presStyleCnt="0"/>
      <dgm:spPr/>
    </dgm:pt>
    <dgm:pt modelId="{2F36A1E0-E599-4569-B9EF-EFE3D61911A0}" type="pres">
      <dgm:prSet presAssocID="{26C3703A-C5CD-4FDD-BD3C-E44A56AC42E3}" presName="tx1" presStyleLbl="revTx" presStyleIdx="7" presStyleCnt="9"/>
      <dgm:spPr/>
    </dgm:pt>
    <dgm:pt modelId="{AEFFF9EA-375D-49E3-B9DB-C05ACA55C70C}" type="pres">
      <dgm:prSet presAssocID="{26C3703A-C5CD-4FDD-BD3C-E44A56AC42E3}" presName="vert1" presStyleCnt="0"/>
      <dgm:spPr/>
    </dgm:pt>
    <dgm:pt modelId="{D209AD08-DFA2-4AA9-8A70-319EE18840B2}" type="pres">
      <dgm:prSet presAssocID="{7A8E04E3-D233-4750-93D9-DF17BC3F1198}" presName="thickLine" presStyleLbl="alignNode1" presStyleIdx="8" presStyleCnt="9"/>
      <dgm:spPr/>
    </dgm:pt>
    <dgm:pt modelId="{12000C37-8F69-46B5-8650-49E6DB3B06DE}" type="pres">
      <dgm:prSet presAssocID="{7A8E04E3-D233-4750-93D9-DF17BC3F1198}" presName="horz1" presStyleCnt="0"/>
      <dgm:spPr/>
    </dgm:pt>
    <dgm:pt modelId="{B891ACFE-7797-4E75-9D95-59D008CAC95C}" type="pres">
      <dgm:prSet presAssocID="{7A8E04E3-D233-4750-93D9-DF17BC3F1198}" presName="tx1" presStyleLbl="revTx" presStyleIdx="8" presStyleCnt="9"/>
      <dgm:spPr/>
    </dgm:pt>
    <dgm:pt modelId="{605241AB-7A01-4890-B499-8950431242B9}" type="pres">
      <dgm:prSet presAssocID="{7A8E04E3-D233-4750-93D9-DF17BC3F1198}" presName="vert1" presStyleCnt="0"/>
      <dgm:spPr/>
    </dgm:pt>
  </dgm:ptLst>
  <dgm:cxnLst>
    <dgm:cxn modelId="{5886A212-298A-4801-9DBD-6C2D7C8EAE42}" srcId="{83FAA370-BB22-4D2D-9BCD-0B61A4CFF3E7}" destId="{14B312CC-BEAD-450C-A89D-EC8499B2888B}" srcOrd="1" destOrd="0" parTransId="{6783F32D-9B97-497D-BAD0-BC8AF08659A9}" sibTransId="{C784DB1D-35E4-4B5C-8E8B-6ABC12DD5C78}"/>
    <dgm:cxn modelId="{7443D714-AFE9-4081-9DFA-9535853D187F}" type="presOf" srcId="{26C3703A-C5CD-4FDD-BD3C-E44A56AC42E3}" destId="{2F36A1E0-E599-4569-B9EF-EFE3D61911A0}" srcOrd="0" destOrd="0" presId="urn:microsoft.com/office/officeart/2008/layout/LinedList"/>
    <dgm:cxn modelId="{AA6C481B-EF46-4FD3-9B49-153A6299FBEF}" srcId="{83FAA370-BB22-4D2D-9BCD-0B61A4CFF3E7}" destId="{26C3703A-C5CD-4FDD-BD3C-E44A56AC42E3}" srcOrd="7" destOrd="0" parTransId="{3E19EE2F-01A2-4333-BAF2-034585E4964B}" sibTransId="{AC3A2A52-DDCE-44B4-B28E-9BBDF6626A51}"/>
    <dgm:cxn modelId="{6625CA37-6EAF-455F-8D4D-B66001AFDFC7}" srcId="{83FAA370-BB22-4D2D-9BCD-0B61A4CFF3E7}" destId="{9FAF09FC-E864-45F7-B631-56D6B6E4A3C5}" srcOrd="0" destOrd="0" parTransId="{72A7C251-270D-47D1-94AF-0995C02810BF}" sibTransId="{A7E39E8B-6F48-42A8-929C-4FF110154BC5}"/>
    <dgm:cxn modelId="{58A95044-50C4-4FC1-937C-D835FD512B2F}" type="presOf" srcId="{14B312CC-BEAD-450C-A89D-EC8499B2888B}" destId="{2476FB0D-73A1-4A5C-B6A6-D040A379CBD0}" srcOrd="0" destOrd="0" presId="urn:microsoft.com/office/officeart/2008/layout/LinedList"/>
    <dgm:cxn modelId="{CF3DDF45-4A78-4AEE-AC07-11DFADC17D11}" type="presOf" srcId="{FE309A4D-8F05-4807-B6E1-C99408C5F8F6}" destId="{7A13A698-9566-42FB-90AB-3B58FECCB34B}" srcOrd="0" destOrd="0" presId="urn:microsoft.com/office/officeart/2008/layout/LinedList"/>
    <dgm:cxn modelId="{7D6ABC68-DBC3-46FF-8DDA-8528DBF173A1}" srcId="{83FAA370-BB22-4D2D-9BCD-0B61A4CFF3E7}" destId="{B55F2C8E-636A-4115-80E8-D56BDD4CE083}" srcOrd="3" destOrd="0" parTransId="{EEBA732A-0F19-4862-82EF-74BFB20B2785}" sibTransId="{DFDD4DCD-06A1-42A1-9658-431AE760810D}"/>
    <dgm:cxn modelId="{0422A674-011A-4000-9C17-81B7680FF958}" srcId="{83FAA370-BB22-4D2D-9BCD-0B61A4CFF3E7}" destId="{7A8E04E3-D233-4750-93D9-DF17BC3F1198}" srcOrd="8" destOrd="0" parTransId="{8D75B8E5-447C-4257-B5A5-B34171611642}" sibTransId="{ECB0291F-C128-4513-A4E6-A642369A1AF3}"/>
    <dgm:cxn modelId="{33914379-6E3C-45ED-BC1B-2842D4B8AB39}" srcId="{83FAA370-BB22-4D2D-9BCD-0B61A4CFF3E7}" destId="{79BD90C3-FAD8-4A83-B998-9BA34B117D72}" srcOrd="5" destOrd="0" parTransId="{6C442815-03DF-496D-8C0D-F95DDB72E347}" sibTransId="{A9FD7F4F-723E-47A4-ABDF-AA384033949A}"/>
    <dgm:cxn modelId="{01047380-550F-4C87-BDE3-905AC91B7BD6}" type="presOf" srcId="{BF715EB6-6627-4856-B11C-2571E0EAA435}" destId="{EE9EC6F4-1585-41F2-9C20-0A7394F4B15B}" srcOrd="0" destOrd="0" presId="urn:microsoft.com/office/officeart/2008/layout/LinedList"/>
    <dgm:cxn modelId="{1F8C9F82-1EC6-41C3-8C7C-F75A3EB75DE9}" type="presOf" srcId="{79BD90C3-FAD8-4A83-B998-9BA34B117D72}" destId="{118CCBDB-1A5C-40C4-A4D4-0E281F4A73CE}" srcOrd="0" destOrd="0" presId="urn:microsoft.com/office/officeart/2008/layout/LinedList"/>
    <dgm:cxn modelId="{0B99948A-4065-4598-82E5-B3EE94A2F68C}" srcId="{83FAA370-BB22-4D2D-9BCD-0B61A4CFF3E7}" destId="{FE309A4D-8F05-4807-B6E1-C99408C5F8F6}" srcOrd="6" destOrd="0" parTransId="{D145DE10-ABC3-498F-AB35-B1FB2F27E981}" sibTransId="{44D975FB-629A-4346-B9A1-7169720CAF0E}"/>
    <dgm:cxn modelId="{03D5BD8A-10E2-4491-B5C5-F63B2A49F54C}" type="presOf" srcId="{7A8E04E3-D233-4750-93D9-DF17BC3F1198}" destId="{B891ACFE-7797-4E75-9D95-59D008CAC95C}" srcOrd="0" destOrd="0" presId="urn:microsoft.com/office/officeart/2008/layout/LinedList"/>
    <dgm:cxn modelId="{1A3439C4-B543-43A1-A8FB-400FB9858525}" srcId="{83FAA370-BB22-4D2D-9BCD-0B61A4CFF3E7}" destId="{BF715EB6-6627-4856-B11C-2571E0EAA435}" srcOrd="4" destOrd="0" parTransId="{DF37BF5E-0681-4DA6-BFE7-9C14967D1F6C}" sibTransId="{9971DB3B-BB36-49D5-914B-1314ED3FCA43}"/>
    <dgm:cxn modelId="{B1A721D3-DE45-43DD-8330-C6890E844C96}" srcId="{83FAA370-BB22-4D2D-9BCD-0B61A4CFF3E7}" destId="{D117070C-F02B-47F5-9D05-0A71FB3199C0}" srcOrd="2" destOrd="0" parTransId="{17338D8F-EF32-48D9-9E1F-DE2F4CE7373A}" sibTransId="{4EF995EF-3ADE-4CCD-B9AF-157DA545301C}"/>
    <dgm:cxn modelId="{949D13DA-50F2-4C74-A098-2D7A899E9342}" type="presOf" srcId="{B55F2C8E-636A-4115-80E8-D56BDD4CE083}" destId="{2591D7AF-2568-4698-9232-CE9D015BD76A}" srcOrd="0" destOrd="0" presId="urn:microsoft.com/office/officeart/2008/layout/LinedList"/>
    <dgm:cxn modelId="{2F0CF0DB-1942-4645-AA82-EB4E75CECF78}" type="presOf" srcId="{9FAF09FC-E864-45F7-B631-56D6B6E4A3C5}" destId="{9CC3DDB0-748F-4330-956F-1883F41B285C}" srcOrd="0" destOrd="0" presId="urn:microsoft.com/office/officeart/2008/layout/LinedList"/>
    <dgm:cxn modelId="{4DD22AE3-B351-4499-988D-6619B6D51F96}" type="presOf" srcId="{D117070C-F02B-47F5-9D05-0A71FB3199C0}" destId="{F897E055-59B2-4D5D-B6C8-429839BBA5E5}" srcOrd="0" destOrd="0" presId="urn:microsoft.com/office/officeart/2008/layout/LinedList"/>
    <dgm:cxn modelId="{24EC94F8-D02D-4CFC-A00D-3860D9E71625}" type="presOf" srcId="{83FAA370-BB22-4D2D-9BCD-0B61A4CFF3E7}" destId="{293DB46D-0805-4C4E-B7DC-D8DC4ED70C8C}" srcOrd="0" destOrd="0" presId="urn:microsoft.com/office/officeart/2008/layout/LinedList"/>
    <dgm:cxn modelId="{9B32074D-4FD9-426A-A018-1E60B9479906}" type="presParOf" srcId="{293DB46D-0805-4C4E-B7DC-D8DC4ED70C8C}" destId="{28BA112B-AB26-4513-8525-88CA5B94ADE5}" srcOrd="0" destOrd="0" presId="urn:microsoft.com/office/officeart/2008/layout/LinedList"/>
    <dgm:cxn modelId="{48942220-496D-4FAA-864C-2A93A44A3785}" type="presParOf" srcId="{293DB46D-0805-4C4E-B7DC-D8DC4ED70C8C}" destId="{65E71AB1-DBBF-44EC-B13F-0C749366833D}" srcOrd="1" destOrd="0" presId="urn:microsoft.com/office/officeart/2008/layout/LinedList"/>
    <dgm:cxn modelId="{58511A1B-43EF-4CE9-B035-9F0397929A89}" type="presParOf" srcId="{65E71AB1-DBBF-44EC-B13F-0C749366833D}" destId="{9CC3DDB0-748F-4330-956F-1883F41B285C}" srcOrd="0" destOrd="0" presId="urn:microsoft.com/office/officeart/2008/layout/LinedList"/>
    <dgm:cxn modelId="{448F1078-E402-4AB8-AEF0-E6736E6E68A6}" type="presParOf" srcId="{65E71AB1-DBBF-44EC-B13F-0C749366833D}" destId="{6C47A1CC-95B0-4329-AC59-F68FFBBE2906}" srcOrd="1" destOrd="0" presId="urn:microsoft.com/office/officeart/2008/layout/LinedList"/>
    <dgm:cxn modelId="{F38E54D0-9851-4D51-885A-1F9E53E4BCEC}" type="presParOf" srcId="{293DB46D-0805-4C4E-B7DC-D8DC4ED70C8C}" destId="{EF17E484-D8FD-4AA6-93C9-879EDE98E524}" srcOrd="2" destOrd="0" presId="urn:microsoft.com/office/officeart/2008/layout/LinedList"/>
    <dgm:cxn modelId="{DAA73A46-C3C6-4CA0-ABD0-E8C907092BA7}" type="presParOf" srcId="{293DB46D-0805-4C4E-B7DC-D8DC4ED70C8C}" destId="{D52B57EA-17E4-4146-AD4F-886E074C33E4}" srcOrd="3" destOrd="0" presId="urn:microsoft.com/office/officeart/2008/layout/LinedList"/>
    <dgm:cxn modelId="{AA59A7D9-E43B-4F99-9065-22F2BCD7224C}" type="presParOf" srcId="{D52B57EA-17E4-4146-AD4F-886E074C33E4}" destId="{2476FB0D-73A1-4A5C-B6A6-D040A379CBD0}" srcOrd="0" destOrd="0" presId="urn:microsoft.com/office/officeart/2008/layout/LinedList"/>
    <dgm:cxn modelId="{416591D1-374E-4911-B7E2-D3230F73AAE0}" type="presParOf" srcId="{D52B57EA-17E4-4146-AD4F-886E074C33E4}" destId="{D9046A2A-2BCA-4B4C-8B88-4BC45011892C}" srcOrd="1" destOrd="0" presId="urn:microsoft.com/office/officeart/2008/layout/LinedList"/>
    <dgm:cxn modelId="{B61A0E4F-C709-4DE6-9911-D1BDC7FF8585}" type="presParOf" srcId="{293DB46D-0805-4C4E-B7DC-D8DC4ED70C8C}" destId="{70D10E58-437A-4C51-B39B-368F3A25DB11}" srcOrd="4" destOrd="0" presId="urn:microsoft.com/office/officeart/2008/layout/LinedList"/>
    <dgm:cxn modelId="{857D5947-FE78-4353-AC24-B46C857B66F5}" type="presParOf" srcId="{293DB46D-0805-4C4E-B7DC-D8DC4ED70C8C}" destId="{C8B158FB-FC02-487E-A89E-80CE9DE0A7C7}" srcOrd="5" destOrd="0" presId="urn:microsoft.com/office/officeart/2008/layout/LinedList"/>
    <dgm:cxn modelId="{5E984B2D-D4F7-4649-AD20-01A18163FC12}" type="presParOf" srcId="{C8B158FB-FC02-487E-A89E-80CE9DE0A7C7}" destId="{F897E055-59B2-4D5D-B6C8-429839BBA5E5}" srcOrd="0" destOrd="0" presId="urn:microsoft.com/office/officeart/2008/layout/LinedList"/>
    <dgm:cxn modelId="{1AF5C46E-DC7D-4D99-925B-BB090CB27D39}" type="presParOf" srcId="{C8B158FB-FC02-487E-A89E-80CE9DE0A7C7}" destId="{AD278177-4658-46D7-ABDB-E5C01C95E3A8}" srcOrd="1" destOrd="0" presId="urn:microsoft.com/office/officeart/2008/layout/LinedList"/>
    <dgm:cxn modelId="{B100E422-CF9A-4F66-81CB-3EC66A37EE7C}" type="presParOf" srcId="{293DB46D-0805-4C4E-B7DC-D8DC4ED70C8C}" destId="{67EEDDA9-348C-4204-BFE5-393DD74D4D65}" srcOrd="6" destOrd="0" presId="urn:microsoft.com/office/officeart/2008/layout/LinedList"/>
    <dgm:cxn modelId="{C4CA9ED8-2C0A-49C4-A5FF-EC7161C5EA8A}" type="presParOf" srcId="{293DB46D-0805-4C4E-B7DC-D8DC4ED70C8C}" destId="{7ADBA9FF-2DE4-4FA7-9BC6-B5015DEEDF96}" srcOrd="7" destOrd="0" presId="urn:microsoft.com/office/officeart/2008/layout/LinedList"/>
    <dgm:cxn modelId="{F8432655-7668-460F-8B6D-128F0CE56440}" type="presParOf" srcId="{7ADBA9FF-2DE4-4FA7-9BC6-B5015DEEDF96}" destId="{2591D7AF-2568-4698-9232-CE9D015BD76A}" srcOrd="0" destOrd="0" presId="urn:microsoft.com/office/officeart/2008/layout/LinedList"/>
    <dgm:cxn modelId="{A04C44B7-DC08-49C6-AA26-95C1A9F6A0A3}" type="presParOf" srcId="{7ADBA9FF-2DE4-4FA7-9BC6-B5015DEEDF96}" destId="{B5F37EA7-B86C-48AE-AD90-7608FDE2160F}" srcOrd="1" destOrd="0" presId="urn:microsoft.com/office/officeart/2008/layout/LinedList"/>
    <dgm:cxn modelId="{7CC08DA8-306F-4DD8-9A38-7749D06013AA}" type="presParOf" srcId="{293DB46D-0805-4C4E-B7DC-D8DC4ED70C8C}" destId="{D0AAFD85-6CE0-464C-A8A9-CB9021934EBE}" srcOrd="8" destOrd="0" presId="urn:microsoft.com/office/officeart/2008/layout/LinedList"/>
    <dgm:cxn modelId="{802FCE17-9D89-4A43-94D6-D19CE19D18A7}" type="presParOf" srcId="{293DB46D-0805-4C4E-B7DC-D8DC4ED70C8C}" destId="{794E7D66-AA53-491F-8824-BC5AB0A5632F}" srcOrd="9" destOrd="0" presId="urn:microsoft.com/office/officeart/2008/layout/LinedList"/>
    <dgm:cxn modelId="{7D1CA6D4-3213-40B2-AD33-DDBBEF5B7E32}" type="presParOf" srcId="{794E7D66-AA53-491F-8824-BC5AB0A5632F}" destId="{EE9EC6F4-1585-41F2-9C20-0A7394F4B15B}" srcOrd="0" destOrd="0" presId="urn:microsoft.com/office/officeart/2008/layout/LinedList"/>
    <dgm:cxn modelId="{DAA253FB-53B7-4EA8-A9BF-36BF1A6BF0EC}" type="presParOf" srcId="{794E7D66-AA53-491F-8824-BC5AB0A5632F}" destId="{5662D6AD-0394-45DF-873A-DFB9FBC1269D}" srcOrd="1" destOrd="0" presId="urn:microsoft.com/office/officeart/2008/layout/LinedList"/>
    <dgm:cxn modelId="{34223FDE-D01B-4633-B076-841682491973}" type="presParOf" srcId="{293DB46D-0805-4C4E-B7DC-D8DC4ED70C8C}" destId="{459F1EFC-C96D-4356-8389-15B605D78436}" srcOrd="10" destOrd="0" presId="urn:microsoft.com/office/officeart/2008/layout/LinedList"/>
    <dgm:cxn modelId="{8EF7A5B4-4970-4ACA-8117-C0F688E8AF2A}" type="presParOf" srcId="{293DB46D-0805-4C4E-B7DC-D8DC4ED70C8C}" destId="{B9FAB7C3-61DE-4E01-8C05-85AA53D87521}" srcOrd="11" destOrd="0" presId="urn:microsoft.com/office/officeart/2008/layout/LinedList"/>
    <dgm:cxn modelId="{1F4DA4B1-66BD-4DDA-AE8B-DE50750C0E2A}" type="presParOf" srcId="{B9FAB7C3-61DE-4E01-8C05-85AA53D87521}" destId="{118CCBDB-1A5C-40C4-A4D4-0E281F4A73CE}" srcOrd="0" destOrd="0" presId="urn:microsoft.com/office/officeart/2008/layout/LinedList"/>
    <dgm:cxn modelId="{C904F935-6100-465D-9E7E-EFF3BAD7DC46}" type="presParOf" srcId="{B9FAB7C3-61DE-4E01-8C05-85AA53D87521}" destId="{85FA4C45-9E1E-4106-A610-422586A003F3}" srcOrd="1" destOrd="0" presId="urn:microsoft.com/office/officeart/2008/layout/LinedList"/>
    <dgm:cxn modelId="{D75DDFBF-8735-49D1-A1AD-38E378014287}" type="presParOf" srcId="{293DB46D-0805-4C4E-B7DC-D8DC4ED70C8C}" destId="{0F7853A1-373A-4232-8B9C-8DA987A05D0F}" srcOrd="12" destOrd="0" presId="urn:microsoft.com/office/officeart/2008/layout/LinedList"/>
    <dgm:cxn modelId="{5C2163F1-E7A2-41A4-AF79-097B9164CC65}" type="presParOf" srcId="{293DB46D-0805-4C4E-B7DC-D8DC4ED70C8C}" destId="{DC02CCA4-836E-4D35-B7D2-53B6DC512D76}" srcOrd="13" destOrd="0" presId="urn:microsoft.com/office/officeart/2008/layout/LinedList"/>
    <dgm:cxn modelId="{51698F1A-E4D2-4FDE-BD9A-8D4C8046B79F}" type="presParOf" srcId="{DC02CCA4-836E-4D35-B7D2-53B6DC512D76}" destId="{7A13A698-9566-42FB-90AB-3B58FECCB34B}" srcOrd="0" destOrd="0" presId="urn:microsoft.com/office/officeart/2008/layout/LinedList"/>
    <dgm:cxn modelId="{901C896C-4508-47EF-AEA7-6226F3756BED}" type="presParOf" srcId="{DC02CCA4-836E-4D35-B7D2-53B6DC512D76}" destId="{13641691-1133-4AF8-AAD3-31B227E451FE}" srcOrd="1" destOrd="0" presId="urn:microsoft.com/office/officeart/2008/layout/LinedList"/>
    <dgm:cxn modelId="{53C87501-17DC-43D5-9311-73D68334FD3A}" type="presParOf" srcId="{293DB46D-0805-4C4E-B7DC-D8DC4ED70C8C}" destId="{51296D65-3C40-467A-8E2B-133CA230A9AC}" srcOrd="14" destOrd="0" presId="urn:microsoft.com/office/officeart/2008/layout/LinedList"/>
    <dgm:cxn modelId="{EB86C9DA-AC29-4F07-B39D-771EBEFA88C5}" type="presParOf" srcId="{293DB46D-0805-4C4E-B7DC-D8DC4ED70C8C}" destId="{A1EE7FD1-8534-445C-924A-A6A5939A3E26}" srcOrd="15" destOrd="0" presId="urn:microsoft.com/office/officeart/2008/layout/LinedList"/>
    <dgm:cxn modelId="{400E6DA6-ED9B-4AC9-BBCD-E493386F6543}" type="presParOf" srcId="{A1EE7FD1-8534-445C-924A-A6A5939A3E26}" destId="{2F36A1E0-E599-4569-B9EF-EFE3D61911A0}" srcOrd="0" destOrd="0" presId="urn:microsoft.com/office/officeart/2008/layout/LinedList"/>
    <dgm:cxn modelId="{8667452E-2C0F-4226-96BB-4DEBAEE48F4B}" type="presParOf" srcId="{A1EE7FD1-8534-445C-924A-A6A5939A3E26}" destId="{AEFFF9EA-375D-49E3-B9DB-C05ACA55C70C}" srcOrd="1" destOrd="0" presId="urn:microsoft.com/office/officeart/2008/layout/LinedList"/>
    <dgm:cxn modelId="{380D1817-7DB0-4CCF-BE1D-3667C957E9BD}" type="presParOf" srcId="{293DB46D-0805-4C4E-B7DC-D8DC4ED70C8C}" destId="{D209AD08-DFA2-4AA9-8A70-319EE18840B2}" srcOrd="16" destOrd="0" presId="urn:microsoft.com/office/officeart/2008/layout/LinedList"/>
    <dgm:cxn modelId="{C98E3B6B-D339-4EE4-847A-D6F0FB4D4CD8}" type="presParOf" srcId="{293DB46D-0805-4C4E-B7DC-D8DC4ED70C8C}" destId="{12000C37-8F69-46B5-8650-49E6DB3B06DE}" srcOrd="17" destOrd="0" presId="urn:microsoft.com/office/officeart/2008/layout/LinedList"/>
    <dgm:cxn modelId="{FAC3A3D3-F1B9-4032-8E03-569702051269}" type="presParOf" srcId="{12000C37-8F69-46B5-8650-49E6DB3B06DE}" destId="{B891ACFE-7797-4E75-9D95-59D008CAC95C}" srcOrd="0" destOrd="0" presId="urn:microsoft.com/office/officeart/2008/layout/LinedList"/>
    <dgm:cxn modelId="{C2ABB831-C454-4DB3-9556-B484AEE5768B}" type="presParOf" srcId="{12000C37-8F69-46B5-8650-49E6DB3B06DE}" destId="{605241AB-7A01-4890-B499-8950431242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D7D9B3-5843-42ED-B8FE-AE8C14FDC2C9}">
      <dsp:nvSpPr>
        <dsp:cNvPr id="0" name=""/>
        <dsp:cNvSpPr/>
      </dsp:nvSpPr>
      <dsp:spPr>
        <a:xfrm>
          <a:off x="0" y="650"/>
          <a:ext cx="60960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EF960C-D4A9-4B29-8B62-EC9CC95161BB}">
      <dsp:nvSpPr>
        <dsp:cNvPr id="0" name=""/>
        <dsp:cNvSpPr/>
      </dsp:nvSpPr>
      <dsp:spPr>
        <a:xfrm>
          <a:off x="0" y="650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Concept:</a:t>
          </a:r>
          <a:endParaRPr lang="en-US" sz="1600" kern="1200"/>
        </a:p>
      </dsp:txBody>
      <dsp:txXfrm>
        <a:off x="0" y="650"/>
        <a:ext cx="6096000" cy="591997"/>
      </dsp:txXfrm>
    </dsp:sp>
    <dsp:sp modelId="{A7D80EC8-824A-4EBB-8447-76389B134ECB}">
      <dsp:nvSpPr>
        <dsp:cNvPr id="0" name=""/>
        <dsp:cNvSpPr/>
      </dsp:nvSpPr>
      <dsp:spPr>
        <a:xfrm>
          <a:off x="0" y="592648"/>
          <a:ext cx="6096000" cy="0"/>
        </a:xfrm>
        <a:prstGeom prst="line">
          <a:avLst/>
        </a:prstGeom>
        <a:solidFill>
          <a:schemeClr val="accent2">
            <a:hueOff val="188890"/>
            <a:satOff val="-1351"/>
            <a:lumOff val="-931"/>
            <a:alphaOff val="0"/>
          </a:schemeClr>
        </a:solidFill>
        <a:ln w="12700" cap="flat" cmpd="sng" algn="ctr">
          <a:solidFill>
            <a:schemeClr val="accent2">
              <a:hueOff val="188890"/>
              <a:satOff val="-1351"/>
              <a:lumOff val="-93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238A1A-6AA1-4A78-A305-BC34737F8517}">
      <dsp:nvSpPr>
        <dsp:cNvPr id="0" name=""/>
        <dsp:cNvSpPr/>
      </dsp:nvSpPr>
      <dsp:spPr>
        <a:xfrm>
          <a:off x="0" y="592648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A fast-paced action game where players battle hordes of ghosts and zombies while dodging obstacles in a haunted graveyard.</a:t>
          </a:r>
          <a:endParaRPr lang="en-US" sz="1600" kern="1200"/>
        </a:p>
      </dsp:txBody>
      <dsp:txXfrm>
        <a:off x="0" y="592648"/>
        <a:ext cx="6096000" cy="591997"/>
      </dsp:txXfrm>
    </dsp:sp>
    <dsp:sp modelId="{D2D3E868-351F-4A31-B5DD-FC745221C71C}">
      <dsp:nvSpPr>
        <dsp:cNvPr id="0" name=""/>
        <dsp:cNvSpPr/>
      </dsp:nvSpPr>
      <dsp:spPr>
        <a:xfrm>
          <a:off x="0" y="1184645"/>
          <a:ext cx="6096000" cy="0"/>
        </a:xfrm>
        <a:prstGeom prst="line">
          <a:avLst/>
        </a:prstGeom>
        <a:solidFill>
          <a:schemeClr val="accent2">
            <a:hueOff val="377781"/>
            <a:satOff val="-2701"/>
            <a:lumOff val="-1863"/>
            <a:alphaOff val="0"/>
          </a:schemeClr>
        </a:solidFill>
        <a:ln w="12700" cap="flat" cmpd="sng" algn="ctr">
          <a:solidFill>
            <a:schemeClr val="accent2">
              <a:hueOff val="377781"/>
              <a:satOff val="-2701"/>
              <a:lumOff val="-18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E4AFE9-3E64-47C2-88CE-951E6994916B}">
      <dsp:nvSpPr>
        <dsp:cNvPr id="0" name=""/>
        <dsp:cNvSpPr/>
      </dsp:nvSpPr>
      <dsp:spPr>
        <a:xfrm>
          <a:off x="0" y="1184645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Notable Features:</a:t>
          </a:r>
          <a:endParaRPr lang="en-US" sz="1600" kern="1200"/>
        </a:p>
      </dsp:txBody>
      <dsp:txXfrm>
        <a:off x="0" y="1184645"/>
        <a:ext cx="6096000" cy="591997"/>
      </dsp:txXfrm>
    </dsp:sp>
    <dsp:sp modelId="{DF555987-8607-4BA8-BA8B-69040E011B2D}">
      <dsp:nvSpPr>
        <dsp:cNvPr id="0" name=""/>
        <dsp:cNvSpPr/>
      </dsp:nvSpPr>
      <dsp:spPr>
        <a:xfrm>
          <a:off x="0" y="1776643"/>
          <a:ext cx="6096000" cy="0"/>
        </a:xfrm>
        <a:prstGeom prst="line">
          <a:avLst/>
        </a:prstGeom>
        <a:solidFill>
          <a:schemeClr val="accent2">
            <a:hueOff val="566671"/>
            <a:satOff val="-4052"/>
            <a:lumOff val="-2794"/>
            <a:alphaOff val="0"/>
          </a:schemeClr>
        </a:solidFill>
        <a:ln w="12700" cap="flat" cmpd="sng" algn="ctr">
          <a:solidFill>
            <a:schemeClr val="accent2">
              <a:hueOff val="566671"/>
              <a:satOff val="-4052"/>
              <a:lumOff val="-279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42C245-65A4-4075-B423-4C682633ED9B}">
      <dsp:nvSpPr>
        <dsp:cNvPr id="0" name=""/>
        <dsp:cNvSpPr/>
      </dsp:nvSpPr>
      <dsp:spPr>
        <a:xfrm>
          <a:off x="0" y="1776643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- Dynamic shooting mechanic with weapon upgrades.</a:t>
          </a:r>
          <a:endParaRPr lang="en-US" sz="1600" kern="1200"/>
        </a:p>
      </dsp:txBody>
      <dsp:txXfrm>
        <a:off x="0" y="1776643"/>
        <a:ext cx="6096000" cy="591997"/>
      </dsp:txXfrm>
    </dsp:sp>
    <dsp:sp modelId="{A13C75E1-3826-4742-BF07-B689AA4CF4A2}">
      <dsp:nvSpPr>
        <dsp:cNvPr id="0" name=""/>
        <dsp:cNvSpPr/>
      </dsp:nvSpPr>
      <dsp:spPr>
        <a:xfrm>
          <a:off x="0" y="2368641"/>
          <a:ext cx="6096000" cy="0"/>
        </a:xfrm>
        <a:prstGeom prst="line">
          <a:avLst/>
        </a:prstGeom>
        <a:solidFill>
          <a:schemeClr val="accent2">
            <a:hueOff val="755562"/>
            <a:satOff val="-5403"/>
            <a:lumOff val="-3726"/>
            <a:alphaOff val="0"/>
          </a:schemeClr>
        </a:solidFill>
        <a:ln w="12700" cap="flat" cmpd="sng" algn="ctr">
          <a:solidFill>
            <a:schemeClr val="accent2">
              <a:hueOff val="755562"/>
              <a:satOff val="-5403"/>
              <a:lumOff val="-3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4502D6-C525-44FB-9A02-EE74E39457C3}">
      <dsp:nvSpPr>
        <dsp:cNvPr id="0" name=""/>
        <dsp:cNvSpPr/>
      </dsp:nvSpPr>
      <dsp:spPr>
        <a:xfrm>
          <a:off x="0" y="2368641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- Challenging environmental hazards.</a:t>
          </a:r>
          <a:endParaRPr lang="en-US" sz="1600" kern="1200"/>
        </a:p>
      </dsp:txBody>
      <dsp:txXfrm>
        <a:off x="0" y="2368641"/>
        <a:ext cx="6096000" cy="591997"/>
      </dsp:txXfrm>
    </dsp:sp>
    <dsp:sp modelId="{48D36451-E0E9-45E1-B3D2-BCB2E75D3AB3}">
      <dsp:nvSpPr>
        <dsp:cNvPr id="0" name=""/>
        <dsp:cNvSpPr/>
      </dsp:nvSpPr>
      <dsp:spPr>
        <a:xfrm>
          <a:off x="0" y="2960638"/>
          <a:ext cx="6096000" cy="0"/>
        </a:xfrm>
        <a:prstGeom prst="line">
          <a:avLst/>
        </a:prstGeom>
        <a:solidFill>
          <a:schemeClr val="accent2">
            <a:hueOff val="944452"/>
            <a:satOff val="-6753"/>
            <a:lumOff val="-4657"/>
            <a:alphaOff val="0"/>
          </a:schemeClr>
        </a:solidFill>
        <a:ln w="12700" cap="flat" cmpd="sng" algn="ctr">
          <a:solidFill>
            <a:schemeClr val="accent2">
              <a:hueOff val="944452"/>
              <a:satOff val="-6753"/>
              <a:lumOff val="-46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00CF4-8D20-4F6A-BAAA-60D2617A717B}">
      <dsp:nvSpPr>
        <dsp:cNvPr id="0" name=""/>
        <dsp:cNvSpPr/>
      </dsp:nvSpPr>
      <dsp:spPr>
        <a:xfrm>
          <a:off x="0" y="2960638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- Variety of enemies and power-ups.</a:t>
          </a:r>
          <a:endParaRPr lang="en-US" sz="1600" kern="1200"/>
        </a:p>
      </dsp:txBody>
      <dsp:txXfrm>
        <a:off x="0" y="2960638"/>
        <a:ext cx="6096000" cy="591997"/>
      </dsp:txXfrm>
    </dsp:sp>
    <dsp:sp modelId="{BF447DDE-BA2C-41CB-AA8F-6B98687A5355}">
      <dsp:nvSpPr>
        <dsp:cNvPr id="0" name=""/>
        <dsp:cNvSpPr/>
      </dsp:nvSpPr>
      <dsp:spPr>
        <a:xfrm>
          <a:off x="0" y="3552636"/>
          <a:ext cx="6096000" cy="0"/>
        </a:xfrm>
        <a:prstGeom prst="line">
          <a:avLst/>
        </a:prstGeom>
        <a:solidFill>
          <a:schemeClr val="accent2">
            <a:hueOff val="1133343"/>
            <a:satOff val="-8104"/>
            <a:lumOff val="-5589"/>
            <a:alphaOff val="0"/>
          </a:schemeClr>
        </a:solidFill>
        <a:ln w="12700" cap="flat" cmpd="sng" algn="ctr">
          <a:solidFill>
            <a:schemeClr val="accent2">
              <a:hueOff val="1133343"/>
              <a:satOff val="-8104"/>
              <a:lumOff val="-55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7BBB8F-36C8-453B-8595-7A3638DA065F}">
      <dsp:nvSpPr>
        <dsp:cNvPr id="0" name=""/>
        <dsp:cNvSpPr/>
      </dsp:nvSpPr>
      <dsp:spPr>
        <a:xfrm>
          <a:off x="0" y="3552636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- Score multiplier for combos and survival.</a:t>
          </a:r>
          <a:endParaRPr lang="en-US" sz="1600" kern="1200"/>
        </a:p>
      </dsp:txBody>
      <dsp:txXfrm>
        <a:off x="0" y="3552636"/>
        <a:ext cx="6096000" cy="591997"/>
      </dsp:txXfrm>
    </dsp:sp>
    <dsp:sp modelId="{706A9410-0549-4814-A582-7C3CFE4B3DBF}">
      <dsp:nvSpPr>
        <dsp:cNvPr id="0" name=""/>
        <dsp:cNvSpPr/>
      </dsp:nvSpPr>
      <dsp:spPr>
        <a:xfrm>
          <a:off x="0" y="4144634"/>
          <a:ext cx="6096000" cy="0"/>
        </a:xfrm>
        <a:prstGeom prst="line">
          <a:avLst/>
        </a:prstGeom>
        <a:solidFill>
          <a:schemeClr val="accent2">
            <a:hueOff val="1322233"/>
            <a:satOff val="-9454"/>
            <a:lumOff val="-6520"/>
            <a:alphaOff val="0"/>
          </a:schemeClr>
        </a:solidFill>
        <a:ln w="12700" cap="flat" cmpd="sng" algn="ctr">
          <a:solidFill>
            <a:schemeClr val="accent2">
              <a:hueOff val="1322233"/>
              <a:satOff val="-9454"/>
              <a:lumOff val="-652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E06605-A013-4482-8A46-704463FF4A00}">
      <dsp:nvSpPr>
        <dsp:cNvPr id="0" name=""/>
        <dsp:cNvSpPr/>
      </dsp:nvSpPr>
      <dsp:spPr>
        <a:xfrm>
          <a:off x="0" y="4144634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Genre: Top-down action shooter</a:t>
          </a:r>
          <a:endParaRPr lang="en-US" sz="1600" kern="1200"/>
        </a:p>
      </dsp:txBody>
      <dsp:txXfrm>
        <a:off x="0" y="4144634"/>
        <a:ext cx="6096000" cy="591997"/>
      </dsp:txXfrm>
    </dsp:sp>
    <dsp:sp modelId="{F6805A17-7785-49A4-85F0-6036C8B29E98}">
      <dsp:nvSpPr>
        <dsp:cNvPr id="0" name=""/>
        <dsp:cNvSpPr/>
      </dsp:nvSpPr>
      <dsp:spPr>
        <a:xfrm>
          <a:off x="0" y="4736631"/>
          <a:ext cx="6096000" cy="0"/>
        </a:xfrm>
        <a:prstGeom prst="line">
          <a:avLst/>
        </a:prstGeom>
        <a:solidFill>
          <a:schemeClr val="accent2">
            <a:hueOff val="1511124"/>
            <a:satOff val="-10805"/>
            <a:lumOff val="-7452"/>
            <a:alphaOff val="0"/>
          </a:schemeClr>
        </a:solidFill>
        <a:ln w="12700" cap="flat" cmpd="sng" algn="ctr">
          <a:solidFill>
            <a:schemeClr val="accent2">
              <a:hueOff val="1511124"/>
              <a:satOff val="-10805"/>
              <a:lumOff val="-74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D42D8A-DFBA-49B6-BC7C-7A2A4A0A232B}">
      <dsp:nvSpPr>
        <dsp:cNvPr id="0" name=""/>
        <dsp:cNvSpPr/>
      </dsp:nvSpPr>
      <dsp:spPr>
        <a:xfrm>
          <a:off x="0" y="4736631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Target Audience: Arcade-style action game fans, zombie and ghost enthusiasts.</a:t>
          </a:r>
          <a:endParaRPr lang="en-US" sz="1600" kern="1200"/>
        </a:p>
      </dsp:txBody>
      <dsp:txXfrm>
        <a:off x="0" y="4736631"/>
        <a:ext cx="6096000" cy="5919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7C25BF-CD64-4753-B4CA-9EA09868554A}">
      <dsp:nvSpPr>
        <dsp:cNvPr id="0" name=""/>
        <dsp:cNvSpPr/>
      </dsp:nvSpPr>
      <dsp:spPr>
        <a:xfrm>
          <a:off x="0" y="675"/>
          <a:ext cx="6096000" cy="55615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/>
            <a:t>Concept:</a:t>
          </a:r>
          <a:endParaRPr lang="en-US" sz="1400" kern="1200"/>
        </a:p>
      </dsp:txBody>
      <dsp:txXfrm>
        <a:off x="27149" y="27824"/>
        <a:ext cx="6041702" cy="501854"/>
      </dsp:txXfrm>
    </dsp:sp>
    <dsp:sp modelId="{AA717D6C-C265-4673-888C-62FB48B27B98}">
      <dsp:nvSpPr>
        <dsp:cNvPr id="0" name=""/>
        <dsp:cNvSpPr/>
      </dsp:nvSpPr>
      <dsp:spPr>
        <a:xfrm>
          <a:off x="0" y="597147"/>
          <a:ext cx="6096000" cy="55615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/>
            <a:t>A side-scrolling aerial shooter where a brave bird defends its territory from enemy flocks using seed projectiles.</a:t>
          </a:r>
          <a:endParaRPr lang="en-US" sz="1400" kern="1200"/>
        </a:p>
      </dsp:txBody>
      <dsp:txXfrm>
        <a:off x="27149" y="624296"/>
        <a:ext cx="6041702" cy="501854"/>
      </dsp:txXfrm>
    </dsp:sp>
    <dsp:sp modelId="{6940B070-8D17-42E4-9D98-18A430B549FD}">
      <dsp:nvSpPr>
        <dsp:cNvPr id="0" name=""/>
        <dsp:cNvSpPr/>
      </dsp:nvSpPr>
      <dsp:spPr>
        <a:xfrm>
          <a:off x="0" y="1193619"/>
          <a:ext cx="6096000" cy="55615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/>
            <a:t>Notable Features:</a:t>
          </a:r>
          <a:endParaRPr lang="en-US" sz="1400" kern="1200"/>
        </a:p>
      </dsp:txBody>
      <dsp:txXfrm>
        <a:off x="27149" y="1220768"/>
        <a:ext cx="6041702" cy="501854"/>
      </dsp:txXfrm>
    </dsp:sp>
    <dsp:sp modelId="{948BABF5-C18E-4DAC-A67E-DC12A16E3416}">
      <dsp:nvSpPr>
        <dsp:cNvPr id="0" name=""/>
        <dsp:cNvSpPr/>
      </dsp:nvSpPr>
      <dsp:spPr>
        <a:xfrm>
          <a:off x="0" y="1790091"/>
          <a:ext cx="6096000" cy="55615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/>
            <a:t>- Unique shooting mechanics with various projectiles.</a:t>
          </a:r>
          <a:endParaRPr lang="en-US" sz="1400" kern="1200"/>
        </a:p>
      </dsp:txBody>
      <dsp:txXfrm>
        <a:off x="27149" y="1817240"/>
        <a:ext cx="6041702" cy="501854"/>
      </dsp:txXfrm>
    </dsp:sp>
    <dsp:sp modelId="{1F9DB575-C51A-44D2-B584-3F73A4B87532}">
      <dsp:nvSpPr>
        <dsp:cNvPr id="0" name=""/>
        <dsp:cNvSpPr/>
      </dsp:nvSpPr>
      <dsp:spPr>
        <a:xfrm>
          <a:off x="0" y="2386563"/>
          <a:ext cx="6096000" cy="556152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/>
            <a:t>- Dynamic enemy types and environmental hazards.</a:t>
          </a:r>
          <a:endParaRPr lang="en-US" sz="1400" kern="1200"/>
        </a:p>
      </dsp:txBody>
      <dsp:txXfrm>
        <a:off x="27149" y="2413712"/>
        <a:ext cx="6041702" cy="501854"/>
      </dsp:txXfrm>
    </dsp:sp>
    <dsp:sp modelId="{37D242CF-AA5C-4A46-B4E4-9AE3E9C54987}">
      <dsp:nvSpPr>
        <dsp:cNvPr id="0" name=""/>
        <dsp:cNvSpPr/>
      </dsp:nvSpPr>
      <dsp:spPr>
        <a:xfrm>
          <a:off x="0" y="2983036"/>
          <a:ext cx="6096000" cy="55615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/>
            <a:t>- Power-ups and collectible upgrades.</a:t>
          </a:r>
          <a:endParaRPr lang="en-US" sz="1400" kern="1200"/>
        </a:p>
      </dsp:txBody>
      <dsp:txXfrm>
        <a:off x="27149" y="3010185"/>
        <a:ext cx="6041702" cy="501854"/>
      </dsp:txXfrm>
    </dsp:sp>
    <dsp:sp modelId="{FBDA2FA9-2818-4BB4-8F16-0D738041CEA2}">
      <dsp:nvSpPr>
        <dsp:cNvPr id="0" name=""/>
        <dsp:cNvSpPr/>
      </dsp:nvSpPr>
      <dsp:spPr>
        <a:xfrm>
          <a:off x="0" y="3579508"/>
          <a:ext cx="6096000" cy="55615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/>
            <a:t>- Customization options for bird characters.</a:t>
          </a:r>
          <a:endParaRPr lang="en-US" sz="1400" kern="1200"/>
        </a:p>
      </dsp:txBody>
      <dsp:txXfrm>
        <a:off x="27149" y="3606657"/>
        <a:ext cx="6041702" cy="501854"/>
      </dsp:txXfrm>
    </dsp:sp>
    <dsp:sp modelId="{7FE7B94D-9DDE-4088-85FE-7F00A7A84310}">
      <dsp:nvSpPr>
        <dsp:cNvPr id="0" name=""/>
        <dsp:cNvSpPr/>
      </dsp:nvSpPr>
      <dsp:spPr>
        <a:xfrm>
          <a:off x="0" y="4175980"/>
          <a:ext cx="6096000" cy="55615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/>
            <a:t>Genre: Side-scrolling shooter</a:t>
          </a:r>
          <a:endParaRPr lang="en-US" sz="1400" kern="1200"/>
        </a:p>
      </dsp:txBody>
      <dsp:txXfrm>
        <a:off x="27149" y="4203129"/>
        <a:ext cx="6041702" cy="501854"/>
      </dsp:txXfrm>
    </dsp:sp>
    <dsp:sp modelId="{98BE3E94-32E5-493D-A56B-F3062914A6C9}">
      <dsp:nvSpPr>
        <dsp:cNvPr id="0" name=""/>
        <dsp:cNvSpPr/>
      </dsp:nvSpPr>
      <dsp:spPr>
        <a:xfrm>
          <a:off x="0" y="4772452"/>
          <a:ext cx="6096000" cy="55615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/>
            <a:t>Target Audience: Action-packed game fans, younger audiences.</a:t>
          </a:r>
          <a:endParaRPr lang="en-US" sz="1400" kern="1200"/>
        </a:p>
      </dsp:txBody>
      <dsp:txXfrm>
        <a:off x="27149" y="4799601"/>
        <a:ext cx="6041702" cy="5018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30F0B3-FC51-4797-9A74-A6EAED485391}">
      <dsp:nvSpPr>
        <dsp:cNvPr id="0" name=""/>
        <dsp:cNvSpPr/>
      </dsp:nvSpPr>
      <dsp:spPr>
        <a:xfrm>
          <a:off x="0" y="650"/>
          <a:ext cx="60960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EF5DE9-D4EE-482F-98C6-AC38BCF49576}">
      <dsp:nvSpPr>
        <dsp:cNvPr id="0" name=""/>
        <dsp:cNvSpPr/>
      </dsp:nvSpPr>
      <dsp:spPr>
        <a:xfrm>
          <a:off x="0" y="650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Concept:</a:t>
          </a:r>
        </a:p>
      </dsp:txBody>
      <dsp:txXfrm>
        <a:off x="0" y="650"/>
        <a:ext cx="6096000" cy="591997"/>
      </dsp:txXfrm>
    </dsp:sp>
    <dsp:sp modelId="{6EC84A6D-AD70-4A69-ACDF-C3B6F1C1D2A9}">
      <dsp:nvSpPr>
        <dsp:cNvPr id="0" name=""/>
        <dsp:cNvSpPr/>
      </dsp:nvSpPr>
      <dsp:spPr>
        <a:xfrm>
          <a:off x="0" y="592648"/>
          <a:ext cx="6096000" cy="0"/>
        </a:xfrm>
        <a:prstGeom prst="line">
          <a:avLst/>
        </a:prstGeom>
        <a:solidFill>
          <a:schemeClr val="accent2">
            <a:hueOff val="188890"/>
            <a:satOff val="-1351"/>
            <a:lumOff val="-931"/>
            <a:alphaOff val="0"/>
          </a:schemeClr>
        </a:solidFill>
        <a:ln w="12700" cap="flat" cmpd="sng" algn="ctr">
          <a:solidFill>
            <a:schemeClr val="accent2">
              <a:hueOff val="188890"/>
              <a:satOff val="-1351"/>
              <a:lumOff val="-93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BC47D2-887C-408B-A646-25AF8DB51D3D}">
      <dsp:nvSpPr>
        <dsp:cNvPr id="0" name=""/>
        <dsp:cNvSpPr/>
      </dsp:nvSpPr>
      <dsp:spPr>
        <a:xfrm>
          <a:off x="0" y="592648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An endless platformer where players navigate obstacles and enemies by jumping, sliding, and dodging.</a:t>
          </a:r>
        </a:p>
      </dsp:txBody>
      <dsp:txXfrm>
        <a:off x="0" y="592648"/>
        <a:ext cx="6096000" cy="591997"/>
      </dsp:txXfrm>
    </dsp:sp>
    <dsp:sp modelId="{E704BE5C-F110-4756-9F6D-77A4A2F6F2D7}">
      <dsp:nvSpPr>
        <dsp:cNvPr id="0" name=""/>
        <dsp:cNvSpPr/>
      </dsp:nvSpPr>
      <dsp:spPr>
        <a:xfrm>
          <a:off x="0" y="1184645"/>
          <a:ext cx="6096000" cy="0"/>
        </a:xfrm>
        <a:prstGeom prst="line">
          <a:avLst/>
        </a:prstGeom>
        <a:solidFill>
          <a:schemeClr val="accent2">
            <a:hueOff val="377781"/>
            <a:satOff val="-2701"/>
            <a:lumOff val="-1863"/>
            <a:alphaOff val="0"/>
          </a:schemeClr>
        </a:solidFill>
        <a:ln w="12700" cap="flat" cmpd="sng" algn="ctr">
          <a:solidFill>
            <a:schemeClr val="accent2">
              <a:hueOff val="377781"/>
              <a:satOff val="-2701"/>
              <a:lumOff val="-18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025B46-7D6E-4B28-8C09-C388A677FD50}">
      <dsp:nvSpPr>
        <dsp:cNvPr id="0" name=""/>
        <dsp:cNvSpPr/>
      </dsp:nvSpPr>
      <dsp:spPr>
        <a:xfrm>
          <a:off x="0" y="1184645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Notable Features:</a:t>
          </a:r>
        </a:p>
      </dsp:txBody>
      <dsp:txXfrm>
        <a:off x="0" y="1184645"/>
        <a:ext cx="6096000" cy="591997"/>
      </dsp:txXfrm>
    </dsp:sp>
    <dsp:sp modelId="{DF5EAE6A-1031-4EB0-9A8F-E15C1E89701A}">
      <dsp:nvSpPr>
        <dsp:cNvPr id="0" name=""/>
        <dsp:cNvSpPr/>
      </dsp:nvSpPr>
      <dsp:spPr>
        <a:xfrm>
          <a:off x="0" y="1776643"/>
          <a:ext cx="6096000" cy="0"/>
        </a:xfrm>
        <a:prstGeom prst="line">
          <a:avLst/>
        </a:prstGeom>
        <a:solidFill>
          <a:schemeClr val="accent2">
            <a:hueOff val="566671"/>
            <a:satOff val="-4052"/>
            <a:lumOff val="-2794"/>
            <a:alphaOff val="0"/>
          </a:schemeClr>
        </a:solidFill>
        <a:ln w="12700" cap="flat" cmpd="sng" algn="ctr">
          <a:solidFill>
            <a:schemeClr val="accent2">
              <a:hueOff val="566671"/>
              <a:satOff val="-4052"/>
              <a:lumOff val="-279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599285-EE96-4B39-ADC8-B9E0CB3C6802}">
      <dsp:nvSpPr>
        <dsp:cNvPr id="0" name=""/>
        <dsp:cNvSpPr/>
      </dsp:nvSpPr>
      <dsp:spPr>
        <a:xfrm>
          <a:off x="0" y="1776643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- Dynamic obstacles and enemy types.</a:t>
          </a:r>
        </a:p>
      </dsp:txBody>
      <dsp:txXfrm>
        <a:off x="0" y="1776643"/>
        <a:ext cx="6096000" cy="591997"/>
      </dsp:txXfrm>
    </dsp:sp>
    <dsp:sp modelId="{2C1A81D3-83E9-48A5-A641-7C9F1B992D63}">
      <dsp:nvSpPr>
        <dsp:cNvPr id="0" name=""/>
        <dsp:cNvSpPr/>
      </dsp:nvSpPr>
      <dsp:spPr>
        <a:xfrm>
          <a:off x="0" y="2368641"/>
          <a:ext cx="6096000" cy="0"/>
        </a:xfrm>
        <a:prstGeom prst="line">
          <a:avLst/>
        </a:prstGeom>
        <a:solidFill>
          <a:schemeClr val="accent2">
            <a:hueOff val="755562"/>
            <a:satOff val="-5403"/>
            <a:lumOff val="-3726"/>
            <a:alphaOff val="0"/>
          </a:schemeClr>
        </a:solidFill>
        <a:ln w="12700" cap="flat" cmpd="sng" algn="ctr">
          <a:solidFill>
            <a:schemeClr val="accent2">
              <a:hueOff val="755562"/>
              <a:satOff val="-5403"/>
              <a:lumOff val="-3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29B9B4-C487-43F6-835F-095146B67F44}">
      <dsp:nvSpPr>
        <dsp:cNvPr id="0" name=""/>
        <dsp:cNvSpPr/>
      </dsp:nvSpPr>
      <dsp:spPr>
        <a:xfrm>
          <a:off x="0" y="2368641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- Power-ups like invincibility and double jumps.</a:t>
          </a:r>
        </a:p>
      </dsp:txBody>
      <dsp:txXfrm>
        <a:off x="0" y="2368641"/>
        <a:ext cx="6096000" cy="591997"/>
      </dsp:txXfrm>
    </dsp:sp>
    <dsp:sp modelId="{35200105-8432-4A5A-BCE9-48046CDA5D8D}">
      <dsp:nvSpPr>
        <dsp:cNvPr id="0" name=""/>
        <dsp:cNvSpPr/>
      </dsp:nvSpPr>
      <dsp:spPr>
        <a:xfrm>
          <a:off x="0" y="2960638"/>
          <a:ext cx="6096000" cy="0"/>
        </a:xfrm>
        <a:prstGeom prst="line">
          <a:avLst/>
        </a:prstGeom>
        <a:solidFill>
          <a:schemeClr val="accent2">
            <a:hueOff val="944452"/>
            <a:satOff val="-6753"/>
            <a:lumOff val="-4657"/>
            <a:alphaOff val="0"/>
          </a:schemeClr>
        </a:solidFill>
        <a:ln w="12700" cap="flat" cmpd="sng" algn="ctr">
          <a:solidFill>
            <a:schemeClr val="accent2">
              <a:hueOff val="944452"/>
              <a:satOff val="-6753"/>
              <a:lumOff val="-46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3A8ECC-1A5B-4071-AFD5-E59E5F4CF0A3}">
      <dsp:nvSpPr>
        <dsp:cNvPr id="0" name=""/>
        <dsp:cNvSpPr/>
      </dsp:nvSpPr>
      <dsp:spPr>
        <a:xfrm>
          <a:off x="0" y="2960638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- Endless gameplay with increasing difficulty.</a:t>
          </a:r>
        </a:p>
      </dsp:txBody>
      <dsp:txXfrm>
        <a:off x="0" y="2960638"/>
        <a:ext cx="6096000" cy="591997"/>
      </dsp:txXfrm>
    </dsp:sp>
    <dsp:sp modelId="{A9A7CCE2-AEDE-4A42-85B4-8D579209DDF4}">
      <dsp:nvSpPr>
        <dsp:cNvPr id="0" name=""/>
        <dsp:cNvSpPr/>
      </dsp:nvSpPr>
      <dsp:spPr>
        <a:xfrm>
          <a:off x="0" y="3552636"/>
          <a:ext cx="6096000" cy="0"/>
        </a:xfrm>
        <a:prstGeom prst="line">
          <a:avLst/>
        </a:prstGeom>
        <a:solidFill>
          <a:schemeClr val="accent2">
            <a:hueOff val="1133343"/>
            <a:satOff val="-8104"/>
            <a:lumOff val="-5589"/>
            <a:alphaOff val="0"/>
          </a:schemeClr>
        </a:solidFill>
        <a:ln w="12700" cap="flat" cmpd="sng" algn="ctr">
          <a:solidFill>
            <a:schemeClr val="accent2">
              <a:hueOff val="1133343"/>
              <a:satOff val="-8104"/>
              <a:lumOff val="-55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036AB8-2500-461B-9572-DB56079D0E81}">
      <dsp:nvSpPr>
        <dsp:cNvPr id="0" name=""/>
        <dsp:cNvSpPr/>
      </dsp:nvSpPr>
      <dsp:spPr>
        <a:xfrm>
          <a:off x="0" y="3552636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- Achievements and high score tracking.</a:t>
          </a:r>
        </a:p>
      </dsp:txBody>
      <dsp:txXfrm>
        <a:off x="0" y="3552636"/>
        <a:ext cx="6096000" cy="591997"/>
      </dsp:txXfrm>
    </dsp:sp>
    <dsp:sp modelId="{F3D3659E-69D2-4DE9-AA43-1EC1AF0CB0D2}">
      <dsp:nvSpPr>
        <dsp:cNvPr id="0" name=""/>
        <dsp:cNvSpPr/>
      </dsp:nvSpPr>
      <dsp:spPr>
        <a:xfrm>
          <a:off x="0" y="4144634"/>
          <a:ext cx="6096000" cy="0"/>
        </a:xfrm>
        <a:prstGeom prst="line">
          <a:avLst/>
        </a:prstGeom>
        <a:solidFill>
          <a:schemeClr val="accent2">
            <a:hueOff val="1322233"/>
            <a:satOff val="-9454"/>
            <a:lumOff val="-6520"/>
            <a:alphaOff val="0"/>
          </a:schemeClr>
        </a:solidFill>
        <a:ln w="12700" cap="flat" cmpd="sng" algn="ctr">
          <a:solidFill>
            <a:schemeClr val="accent2">
              <a:hueOff val="1322233"/>
              <a:satOff val="-9454"/>
              <a:lumOff val="-652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814509-C0FE-4C48-B256-C65FA4257F1B}">
      <dsp:nvSpPr>
        <dsp:cNvPr id="0" name=""/>
        <dsp:cNvSpPr/>
      </dsp:nvSpPr>
      <dsp:spPr>
        <a:xfrm>
          <a:off x="0" y="4144634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Genre: Side-scrolling platformer/endless runner</a:t>
          </a:r>
        </a:p>
      </dsp:txBody>
      <dsp:txXfrm>
        <a:off x="0" y="4144634"/>
        <a:ext cx="6096000" cy="591997"/>
      </dsp:txXfrm>
    </dsp:sp>
    <dsp:sp modelId="{2EBE8EC9-D92B-441F-8494-FE9962FC3B33}">
      <dsp:nvSpPr>
        <dsp:cNvPr id="0" name=""/>
        <dsp:cNvSpPr/>
      </dsp:nvSpPr>
      <dsp:spPr>
        <a:xfrm>
          <a:off x="0" y="4736631"/>
          <a:ext cx="6096000" cy="0"/>
        </a:xfrm>
        <a:prstGeom prst="line">
          <a:avLst/>
        </a:prstGeom>
        <a:solidFill>
          <a:schemeClr val="accent2">
            <a:hueOff val="1511124"/>
            <a:satOff val="-10805"/>
            <a:lumOff val="-7452"/>
            <a:alphaOff val="0"/>
          </a:schemeClr>
        </a:solidFill>
        <a:ln w="12700" cap="flat" cmpd="sng" algn="ctr">
          <a:solidFill>
            <a:schemeClr val="accent2">
              <a:hueOff val="1511124"/>
              <a:satOff val="-10805"/>
              <a:lumOff val="-74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52CA0B-1539-4F53-A1AB-78CD161711F4}">
      <dsp:nvSpPr>
        <dsp:cNvPr id="0" name=""/>
        <dsp:cNvSpPr/>
      </dsp:nvSpPr>
      <dsp:spPr>
        <a:xfrm>
          <a:off x="0" y="4736631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Target Audience: Gamers who enjoy reflex-based challenges and fast-paced gameplay.</a:t>
          </a:r>
        </a:p>
      </dsp:txBody>
      <dsp:txXfrm>
        <a:off x="0" y="4736631"/>
        <a:ext cx="6096000" cy="59199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A112B-AB26-4513-8525-88CA5B94ADE5}">
      <dsp:nvSpPr>
        <dsp:cNvPr id="0" name=""/>
        <dsp:cNvSpPr/>
      </dsp:nvSpPr>
      <dsp:spPr>
        <a:xfrm>
          <a:off x="0" y="650"/>
          <a:ext cx="60960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C3DDB0-748F-4330-956F-1883F41B285C}">
      <dsp:nvSpPr>
        <dsp:cNvPr id="0" name=""/>
        <dsp:cNvSpPr/>
      </dsp:nvSpPr>
      <dsp:spPr>
        <a:xfrm>
          <a:off x="0" y="650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Concept:</a:t>
          </a:r>
        </a:p>
      </dsp:txBody>
      <dsp:txXfrm>
        <a:off x="0" y="650"/>
        <a:ext cx="6096000" cy="591997"/>
      </dsp:txXfrm>
    </dsp:sp>
    <dsp:sp modelId="{EF17E484-D8FD-4AA6-93C9-879EDE98E524}">
      <dsp:nvSpPr>
        <dsp:cNvPr id="0" name=""/>
        <dsp:cNvSpPr/>
      </dsp:nvSpPr>
      <dsp:spPr>
        <a:xfrm>
          <a:off x="0" y="592648"/>
          <a:ext cx="6096000" cy="0"/>
        </a:xfrm>
        <a:prstGeom prst="line">
          <a:avLst/>
        </a:prstGeom>
        <a:solidFill>
          <a:schemeClr val="accent2">
            <a:hueOff val="188890"/>
            <a:satOff val="-1351"/>
            <a:lumOff val="-931"/>
            <a:alphaOff val="0"/>
          </a:schemeClr>
        </a:solidFill>
        <a:ln w="12700" cap="flat" cmpd="sng" algn="ctr">
          <a:solidFill>
            <a:schemeClr val="accent2">
              <a:hueOff val="188890"/>
              <a:satOff val="-1351"/>
              <a:lumOff val="-93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76FB0D-73A1-4A5C-B6A6-D040A379CBD0}">
      <dsp:nvSpPr>
        <dsp:cNvPr id="0" name=""/>
        <dsp:cNvSpPr/>
      </dsp:nvSpPr>
      <dsp:spPr>
        <a:xfrm>
          <a:off x="0" y="592648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 top-down game where players walk an energetic dog through a bustling city filled with dynamic obstacles.</a:t>
          </a:r>
        </a:p>
      </dsp:txBody>
      <dsp:txXfrm>
        <a:off x="0" y="592648"/>
        <a:ext cx="6096000" cy="591997"/>
      </dsp:txXfrm>
    </dsp:sp>
    <dsp:sp modelId="{70D10E58-437A-4C51-B39B-368F3A25DB11}">
      <dsp:nvSpPr>
        <dsp:cNvPr id="0" name=""/>
        <dsp:cNvSpPr/>
      </dsp:nvSpPr>
      <dsp:spPr>
        <a:xfrm>
          <a:off x="0" y="1184645"/>
          <a:ext cx="6096000" cy="0"/>
        </a:xfrm>
        <a:prstGeom prst="line">
          <a:avLst/>
        </a:prstGeom>
        <a:solidFill>
          <a:schemeClr val="accent2">
            <a:hueOff val="377781"/>
            <a:satOff val="-2701"/>
            <a:lumOff val="-1863"/>
            <a:alphaOff val="0"/>
          </a:schemeClr>
        </a:solidFill>
        <a:ln w="12700" cap="flat" cmpd="sng" algn="ctr">
          <a:solidFill>
            <a:schemeClr val="accent2">
              <a:hueOff val="377781"/>
              <a:satOff val="-2701"/>
              <a:lumOff val="-18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97E055-59B2-4D5D-B6C8-429839BBA5E5}">
      <dsp:nvSpPr>
        <dsp:cNvPr id="0" name=""/>
        <dsp:cNvSpPr/>
      </dsp:nvSpPr>
      <dsp:spPr>
        <a:xfrm>
          <a:off x="0" y="1184645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Notable Features:</a:t>
          </a:r>
        </a:p>
      </dsp:txBody>
      <dsp:txXfrm>
        <a:off x="0" y="1184645"/>
        <a:ext cx="6096000" cy="591997"/>
      </dsp:txXfrm>
    </dsp:sp>
    <dsp:sp modelId="{67EEDDA9-348C-4204-BFE5-393DD74D4D65}">
      <dsp:nvSpPr>
        <dsp:cNvPr id="0" name=""/>
        <dsp:cNvSpPr/>
      </dsp:nvSpPr>
      <dsp:spPr>
        <a:xfrm>
          <a:off x="0" y="1776643"/>
          <a:ext cx="6096000" cy="0"/>
        </a:xfrm>
        <a:prstGeom prst="line">
          <a:avLst/>
        </a:prstGeom>
        <a:solidFill>
          <a:schemeClr val="accent2">
            <a:hueOff val="566671"/>
            <a:satOff val="-4052"/>
            <a:lumOff val="-2794"/>
            <a:alphaOff val="0"/>
          </a:schemeClr>
        </a:solidFill>
        <a:ln w="12700" cap="flat" cmpd="sng" algn="ctr">
          <a:solidFill>
            <a:schemeClr val="accent2">
              <a:hueOff val="566671"/>
              <a:satOff val="-4052"/>
              <a:lumOff val="-279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91D7AF-2568-4698-9232-CE9D015BD76A}">
      <dsp:nvSpPr>
        <dsp:cNvPr id="0" name=""/>
        <dsp:cNvSpPr/>
      </dsp:nvSpPr>
      <dsp:spPr>
        <a:xfrm>
          <a:off x="0" y="1776643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- Dynamic dog behavior adds humor and complexity.</a:t>
          </a:r>
        </a:p>
      </dsp:txBody>
      <dsp:txXfrm>
        <a:off x="0" y="1776643"/>
        <a:ext cx="6096000" cy="591997"/>
      </dsp:txXfrm>
    </dsp:sp>
    <dsp:sp modelId="{D0AAFD85-6CE0-464C-A8A9-CB9021934EBE}">
      <dsp:nvSpPr>
        <dsp:cNvPr id="0" name=""/>
        <dsp:cNvSpPr/>
      </dsp:nvSpPr>
      <dsp:spPr>
        <a:xfrm>
          <a:off x="0" y="2368641"/>
          <a:ext cx="6096000" cy="0"/>
        </a:xfrm>
        <a:prstGeom prst="line">
          <a:avLst/>
        </a:prstGeom>
        <a:solidFill>
          <a:schemeClr val="accent2">
            <a:hueOff val="755562"/>
            <a:satOff val="-5403"/>
            <a:lumOff val="-3726"/>
            <a:alphaOff val="0"/>
          </a:schemeClr>
        </a:solidFill>
        <a:ln w="12700" cap="flat" cmpd="sng" algn="ctr">
          <a:solidFill>
            <a:schemeClr val="accent2">
              <a:hueOff val="755562"/>
              <a:satOff val="-5403"/>
              <a:lumOff val="-3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9EC6F4-1585-41F2-9C20-0A7394F4B15B}">
      <dsp:nvSpPr>
        <dsp:cNvPr id="0" name=""/>
        <dsp:cNvSpPr/>
      </dsp:nvSpPr>
      <dsp:spPr>
        <a:xfrm>
          <a:off x="0" y="2368641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- Varied city obstacles and environmental hazards.</a:t>
          </a:r>
        </a:p>
      </dsp:txBody>
      <dsp:txXfrm>
        <a:off x="0" y="2368641"/>
        <a:ext cx="6096000" cy="591997"/>
      </dsp:txXfrm>
    </dsp:sp>
    <dsp:sp modelId="{459F1EFC-C96D-4356-8389-15B605D78436}">
      <dsp:nvSpPr>
        <dsp:cNvPr id="0" name=""/>
        <dsp:cNvSpPr/>
      </dsp:nvSpPr>
      <dsp:spPr>
        <a:xfrm>
          <a:off x="0" y="2960638"/>
          <a:ext cx="6096000" cy="0"/>
        </a:xfrm>
        <a:prstGeom prst="line">
          <a:avLst/>
        </a:prstGeom>
        <a:solidFill>
          <a:schemeClr val="accent2">
            <a:hueOff val="944452"/>
            <a:satOff val="-6753"/>
            <a:lumOff val="-4657"/>
            <a:alphaOff val="0"/>
          </a:schemeClr>
        </a:solidFill>
        <a:ln w="12700" cap="flat" cmpd="sng" algn="ctr">
          <a:solidFill>
            <a:schemeClr val="accent2">
              <a:hueOff val="944452"/>
              <a:satOff val="-6753"/>
              <a:lumOff val="-46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8CCBDB-1A5C-40C4-A4D4-0E281F4A73CE}">
      <dsp:nvSpPr>
        <dsp:cNvPr id="0" name=""/>
        <dsp:cNvSpPr/>
      </dsp:nvSpPr>
      <dsp:spPr>
        <a:xfrm>
          <a:off x="0" y="2960638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- Power-ups like dog treats and tennis balls.</a:t>
          </a:r>
        </a:p>
      </dsp:txBody>
      <dsp:txXfrm>
        <a:off x="0" y="2960638"/>
        <a:ext cx="6096000" cy="591997"/>
      </dsp:txXfrm>
    </dsp:sp>
    <dsp:sp modelId="{0F7853A1-373A-4232-8B9C-8DA987A05D0F}">
      <dsp:nvSpPr>
        <dsp:cNvPr id="0" name=""/>
        <dsp:cNvSpPr/>
      </dsp:nvSpPr>
      <dsp:spPr>
        <a:xfrm>
          <a:off x="0" y="3552636"/>
          <a:ext cx="6096000" cy="0"/>
        </a:xfrm>
        <a:prstGeom prst="line">
          <a:avLst/>
        </a:prstGeom>
        <a:solidFill>
          <a:schemeClr val="accent2">
            <a:hueOff val="1133343"/>
            <a:satOff val="-8104"/>
            <a:lumOff val="-5589"/>
            <a:alphaOff val="0"/>
          </a:schemeClr>
        </a:solidFill>
        <a:ln w="12700" cap="flat" cmpd="sng" algn="ctr">
          <a:solidFill>
            <a:schemeClr val="accent2">
              <a:hueOff val="1133343"/>
              <a:satOff val="-8104"/>
              <a:lumOff val="-55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13A698-9566-42FB-90AB-3B58FECCB34B}">
      <dsp:nvSpPr>
        <dsp:cNvPr id="0" name=""/>
        <dsp:cNvSpPr/>
      </dsp:nvSpPr>
      <dsp:spPr>
        <a:xfrm>
          <a:off x="0" y="3552636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- Multiple neighborhoods with distinct challenges.</a:t>
          </a:r>
        </a:p>
      </dsp:txBody>
      <dsp:txXfrm>
        <a:off x="0" y="3552636"/>
        <a:ext cx="6096000" cy="591997"/>
      </dsp:txXfrm>
    </dsp:sp>
    <dsp:sp modelId="{51296D65-3C40-467A-8E2B-133CA230A9AC}">
      <dsp:nvSpPr>
        <dsp:cNvPr id="0" name=""/>
        <dsp:cNvSpPr/>
      </dsp:nvSpPr>
      <dsp:spPr>
        <a:xfrm>
          <a:off x="0" y="4144634"/>
          <a:ext cx="6096000" cy="0"/>
        </a:xfrm>
        <a:prstGeom prst="line">
          <a:avLst/>
        </a:prstGeom>
        <a:solidFill>
          <a:schemeClr val="accent2">
            <a:hueOff val="1322233"/>
            <a:satOff val="-9454"/>
            <a:lumOff val="-6520"/>
            <a:alphaOff val="0"/>
          </a:schemeClr>
        </a:solidFill>
        <a:ln w="12700" cap="flat" cmpd="sng" algn="ctr">
          <a:solidFill>
            <a:schemeClr val="accent2">
              <a:hueOff val="1322233"/>
              <a:satOff val="-9454"/>
              <a:lumOff val="-652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36A1E0-E599-4569-B9EF-EFE3D61911A0}">
      <dsp:nvSpPr>
        <dsp:cNvPr id="0" name=""/>
        <dsp:cNvSpPr/>
      </dsp:nvSpPr>
      <dsp:spPr>
        <a:xfrm>
          <a:off x="0" y="4144634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Genre: Top-down action/obstacle navigation</a:t>
          </a:r>
        </a:p>
      </dsp:txBody>
      <dsp:txXfrm>
        <a:off x="0" y="4144634"/>
        <a:ext cx="6096000" cy="591997"/>
      </dsp:txXfrm>
    </dsp:sp>
    <dsp:sp modelId="{D209AD08-DFA2-4AA9-8A70-319EE18840B2}">
      <dsp:nvSpPr>
        <dsp:cNvPr id="0" name=""/>
        <dsp:cNvSpPr/>
      </dsp:nvSpPr>
      <dsp:spPr>
        <a:xfrm>
          <a:off x="0" y="4736631"/>
          <a:ext cx="6096000" cy="0"/>
        </a:xfrm>
        <a:prstGeom prst="line">
          <a:avLst/>
        </a:prstGeom>
        <a:solidFill>
          <a:schemeClr val="accent2">
            <a:hueOff val="1511124"/>
            <a:satOff val="-10805"/>
            <a:lumOff val="-7452"/>
            <a:alphaOff val="0"/>
          </a:schemeClr>
        </a:solidFill>
        <a:ln w="12700" cap="flat" cmpd="sng" algn="ctr">
          <a:solidFill>
            <a:schemeClr val="accent2">
              <a:hueOff val="1511124"/>
              <a:satOff val="-10805"/>
              <a:lumOff val="-74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91ACFE-7797-4E75-9D95-59D008CAC95C}">
      <dsp:nvSpPr>
        <dsp:cNvPr id="0" name=""/>
        <dsp:cNvSpPr/>
      </dsp:nvSpPr>
      <dsp:spPr>
        <a:xfrm>
          <a:off x="0" y="4736631"/>
          <a:ext cx="6096000" cy="591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Target Audience: Casual gamers, dog lovers, and families.</a:t>
          </a:r>
        </a:p>
      </dsp:txBody>
      <dsp:txXfrm>
        <a:off x="0" y="4736631"/>
        <a:ext cx="6096000" cy="5919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159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0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77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96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95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14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51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929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42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291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77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594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88" r:id="rId4"/>
    <p:sldLayoutId id="2147483689" r:id="rId5"/>
    <p:sldLayoutId id="2147483690" r:id="rId6"/>
    <p:sldLayoutId id="2147483695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9CECD53-9358-F9BF-A5CB-3C47844F7B9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761999" y="1163595"/>
            <a:ext cx="6029325" cy="2855956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0" tIns="0" rIns="0" bIns="0" numCol="1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800" b="0" i="0" u="none" strike="noStrike" cap="none" normalizeH="0" baseline="0" dirty="0">
                <a:ln>
                  <a:noFill/>
                </a:ln>
                <a:effectLst/>
                <a:latin typeface="Lato" panose="020F0502020204030203" pitchFamily="34" charset="0"/>
              </a:rPr>
              <a:t>5 Game Ideas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800" b="0" i="0" u="none" strike="noStrike" cap="none" normalizeH="0" baseline="0" dirty="0">
                <a:ln>
                  <a:noFill/>
                </a:ln>
                <a:effectLst/>
                <a:latin typeface="Lato" panose="020F0502020204030203" pitchFamily="34" charset="0"/>
              </a:rPr>
            </a:br>
            <a:endParaRPr kumimoji="0" lang="en-US" altLang="en-US" sz="6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D067D9-4580-7541-39F4-C0CFC78B3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200525"/>
            <a:ext cx="6029324" cy="1595437"/>
          </a:xfrm>
        </p:spPr>
        <p:txBody>
          <a:bodyPr>
            <a:normAutofit/>
          </a:bodyPr>
          <a:lstStyle/>
          <a:p>
            <a:pPr algn="l"/>
            <a:endParaRPr lang="en-CA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02E237-5A26-29B0-2B63-06ABCA74C9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214" r="30853" b="1"/>
          <a:stretch/>
        </p:blipFill>
        <p:spPr>
          <a:xfrm>
            <a:off x="7648048" y="-1"/>
            <a:ext cx="4543953" cy="6858002"/>
          </a:xfrm>
          <a:custGeom>
            <a:avLst/>
            <a:gdLst/>
            <a:ahLst/>
            <a:cxnLst/>
            <a:rect l="l" t="t" r="r" b="b"/>
            <a:pathLst>
              <a:path w="4543953" h="6858002">
                <a:moveTo>
                  <a:pt x="248638" y="6438981"/>
                </a:moveTo>
                <a:cubicBezTo>
                  <a:pt x="258140" y="6444077"/>
                  <a:pt x="265617" y="6451650"/>
                  <a:pt x="268569" y="6463841"/>
                </a:cubicBezTo>
                <a:lnTo>
                  <a:pt x="268572" y="6463849"/>
                </a:lnTo>
                <a:lnTo>
                  <a:pt x="279556" y="6508052"/>
                </a:lnTo>
                <a:lnTo>
                  <a:pt x="282367" y="6513012"/>
                </a:lnTo>
                <a:lnTo>
                  <a:pt x="284834" y="6521804"/>
                </a:lnTo>
                <a:lnTo>
                  <a:pt x="301172" y="6546195"/>
                </a:lnTo>
                <a:lnTo>
                  <a:pt x="301172" y="6546194"/>
                </a:lnTo>
                <a:lnTo>
                  <a:pt x="282367" y="6513012"/>
                </a:lnTo>
                <a:lnTo>
                  <a:pt x="268572" y="6463849"/>
                </a:lnTo>
                <a:lnTo>
                  <a:pt x="268569" y="6463840"/>
                </a:lnTo>
                <a:close/>
                <a:moveTo>
                  <a:pt x="332842" y="2836172"/>
                </a:moveTo>
                <a:lnTo>
                  <a:pt x="332842" y="2836173"/>
                </a:lnTo>
                <a:cubicBezTo>
                  <a:pt x="336914" y="2839983"/>
                  <a:pt x="340200" y="2844317"/>
                  <a:pt x="341533" y="2848794"/>
                </a:cubicBezTo>
                <a:cubicBezTo>
                  <a:pt x="348200" y="2870416"/>
                  <a:pt x="356392" y="2892181"/>
                  <a:pt x="361441" y="2914328"/>
                </a:cubicBezTo>
                <a:lnTo>
                  <a:pt x="366072" y="2947863"/>
                </a:lnTo>
                <a:lnTo>
                  <a:pt x="362488" y="2982148"/>
                </a:lnTo>
                <a:cubicBezTo>
                  <a:pt x="354392" y="3014153"/>
                  <a:pt x="350582" y="3045777"/>
                  <a:pt x="350796" y="3077401"/>
                </a:cubicBezTo>
                <a:lnTo>
                  <a:pt x="350796" y="3077402"/>
                </a:lnTo>
                <a:lnTo>
                  <a:pt x="350796" y="3077402"/>
                </a:lnTo>
                <a:cubicBezTo>
                  <a:pt x="351010" y="3109026"/>
                  <a:pt x="355249" y="3140650"/>
                  <a:pt x="363250" y="3172655"/>
                </a:cubicBezTo>
                <a:cubicBezTo>
                  <a:pt x="389159" y="3276481"/>
                  <a:pt x="416591" y="3380306"/>
                  <a:pt x="410877" y="3489468"/>
                </a:cubicBezTo>
                <a:cubicBezTo>
                  <a:pt x="409925" y="3507564"/>
                  <a:pt x="421546" y="3529091"/>
                  <a:pt x="432976" y="3544714"/>
                </a:cubicBezTo>
                <a:cubicBezTo>
                  <a:pt x="438406" y="3552191"/>
                  <a:pt x="442585" y="3557716"/>
                  <a:pt x="445520" y="3562321"/>
                </a:cubicBezTo>
                <a:lnTo>
                  <a:pt x="450598" y="3574408"/>
                </a:lnTo>
                <a:lnTo>
                  <a:pt x="448246" y="3587174"/>
                </a:lnTo>
                <a:cubicBezTo>
                  <a:pt x="446228" y="3592232"/>
                  <a:pt x="442978" y="3598435"/>
                  <a:pt x="438500" y="3606817"/>
                </a:cubicBezTo>
                <a:cubicBezTo>
                  <a:pt x="434118" y="3614819"/>
                  <a:pt x="431452" y="3624725"/>
                  <a:pt x="424974" y="3630632"/>
                </a:cubicBezTo>
                <a:cubicBezTo>
                  <a:pt x="408496" y="3645682"/>
                  <a:pt x="402257" y="3662494"/>
                  <a:pt x="400733" y="3680163"/>
                </a:cubicBezTo>
                <a:lnTo>
                  <a:pt x="400733" y="3680164"/>
                </a:lnTo>
                <a:lnTo>
                  <a:pt x="400733" y="3680164"/>
                </a:lnTo>
                <a:lnTo>
                  <a:pt x="404781" y="3734838"/>
                </a:lnTo>
                <a:lnTo>
                  <a:pt x="404399" y="3754652"/>
                </a:lnTo>
                <a:cubicBezTo>
                  <a:pt x="398399" y="3767130"/>
                  <a:pt x="396447" y="3778655"/>
                  <a:pt x="398042" y="3789776"/>
                </a:cubicBezTo>
                <a:lnTo>
                  <a:pt x="398042" y="3789776"/>
                </a:lnTo>
                <a:lnTo>
                  <a:pt x="398042" y="3789777"/>
                </a:lnTo>
                <a:cubicBezTo>
                  <a:pt x="399638" y="3800897"/>
                  <a:pt x="404781" y="3811614"/>
                  <a:pt x="412973" y="3822473"/>
                </a:cubicBezTo>
                <a:lnTo>
                  <a:pt x="427308" y="3852620"/>
                </a:lnTo>
                <a:lnTo>
                  <a:pt x="426528" y="3868764"/>
                </a:lnTo>
                <a:cubicBezTo>
                  <a:pt x="425070" y="3874229"/>
                  <a:pt x="422307" y="3879766"/>
                  <a:pt x="417925" y="3885338"/>
                </a:cubicBezTo>
                <a:cubicBezTo>
                  <a:pt x="398494" y="3910104"/>
                  <a:pt x="388302" y="3935727"/>
                  <a:pt x="386040" y="3962159"/>
                </a:cubicBezTo>
                <a:lnTo>
                  <a:pt x="386040" y="3962160"/>
                </a:lnTo>
                <a:lnTo>
                  <a:pt x="386040" y="3962160"/>
                </a:lnTo>
                <a:cubicBezTo>
                  <a:pt x="383778" y="3988593"/>
                  <a:pt x="389446" y="4015835"/>
                  <a:pt x="401733" y="4043840"/>
                </a:cubicBezTo>
                <a:lnTo>
                  <a:pt x="416855" y="4103826"/>
                </a:lnTo>
                <a:lnTo>
                  <a:pt x="414887" y="4134256"/>
                </a:lnTo>
                <a:cubicBezTo>
                  <a:pt x="413045" y="4144498"/>
                  <a:pt x="409973" y="4154857"/>
                  <a:pt x="405543" y="4165383"/>
                </a:cubicBezTo>
                <a:cubicBezTo>
                  <a:pt x="402114" y="4173480"/>
                  <a:pt x="401543" y="4182767"/>
                  <a:pt x="401638" y="4192387"/>
                </a:cubicBezTo>
                <a:lnTo>
                  <a:pt x="401638" y="4192388"/>
                </a:lnTo>
                <a:lnTo>
                  <a:pt x="401638" y="4192388"/>
                </a:lnTo>
                <a:lnTo>
                  <a:pt x="401733" y="4221391"/>
                </a:lnTo>
                <a:lnTo>
                  <a:pt x="396017" y="4253014"/>
                </a:lnTo>
                <a:cubicBezTo>
                  <a:pt x="383824" y="4277401"/>
                  <a:pt x="368204" y="4300070"/>
                  <a:pt x="356201" y="4324645"/>
                </a:cubicBezTo>
                <a:cubicBezTo>
                  <a:pt x="350487" y="4336457"/>
                  <a:pt x="347439" y="4350554"/>
                  <a:pt x="347247" y="4363890"/>
                </a:cubicBezTo>
                <a:lnTo>
                  <a:pt x="347247" y="4363891"/>
                </a:lnTo>
                <a:lnTo>
                  <a:pt x="347247" y="4363891"/>
                </a:lnTo>
                <a:cubicBezTo>
                  <a:pt x="346295" y="4403326"/>
                  <a:pt x="346295" y="4442762"/>
                  <a:pt x="348009" y="4482005"/>
                </a:cubicBezTo>
                <a:cubicBezTo>
                  <a:pt x="350677" y="4546777"/>
                  <a:pt x="351249" y="4612501"/>
                  <a:pt x="408019" y="4659175"/>
                </a:cubicBezTo>
                <a:cubicBezTo>
                  <a:pt x="412591" y="4662987"/>
                  <a:pt x="415259" y="4671177"/>
                  <a:pt x="416021" y="4677656"/>
                </a:cubicBezTo>
                <a:cubicBezTo>
                  <a:pt x="419640" y="4707565"/>
                  <a:pt x="420022" y="4738236"/>
                  <a:pt x="425928" y="4767765"/>
                </a:cubicBezTo>
                <a:lnTo>
                  <a:pt x="427237" y="4800483"/>
                </a:lnTo>
                <a:lnTo>
                  <a:pt x="412401" y="4828916"/>
                </a:lnTo>
                <a:cubicBezTo>
                  <a:pt x="395828" y="4846490"/>
                  <a:pt x="384397" y="4866958"/>
                  <a:pt x="382691" y="4889275"/>
                </a:cubicBezTo>
                <a:lnTo>
                  <a:pt x="382691" y="4889275"/>
                </a:lnTo>
                <a:lnTo>
                  <a:pt x="382691" y="4889276"/>
                </a:lnTo>
                <a:cubicBezTo>
                  <a:pt x="382122" y="4896714"/>
                  <a:pt x="382634" y="4904358"/>
                  <a:pt x="384396" y="4912169"/>
                </a:cubicBezTo>
                <a:lnTo>
                  <a:pt x="385799" y="4933805"/>
                </a:lnTo>
                <a:lnTo>
                  <a:pt x="381039" y="4952673"/>
                </a:lnTo>
                <a:cubicBezTo>
                  <a:pt x="376253" y="4964604"/>
                  <a:pt x="368680" y="4975511"/>
                  <a:pt x="360964" y="4987037"/>
                </a:cubicBezTo>
                <a:cubicBezTo>
                  <a:pt x="349725" y="5003801"/>
                  <a:pt x="335627" y="5022852"/>
                  <a:pt x="334485" y="5041521"/>
                </a:cubicBezTo>
                <a:cubicBezTo>
                  <a:pt x="332628" y="5073241"/>
                  <a:pt x="310088" y="5101639"/>
                  <a:pt x="308337" y="5133224"/>
                </a:cubicBezTo>
                <a:lnTo>
                  <a:pt x="308337" y="5133225"/>
                </a:lnTo>
                <a:lnTo>
                  <a:pt x="308337" y="5133225"/>
                </a:lnTo>
                <a:lnTo>
                  <a:pt x="315052" y="5166114"/>
                </a:lnTo>
                <a:lnTo>
                  <a:pt x="314362" y="5172090"/>
                </a:lnTo>
                <a:cubicBezTo>
                  <a:pt x="313481" y="5174400"/>
                  <a:pt x="312290" y="5176876"/>
                  <a:pt x="311814" y="5179067"/>
                </a:cubicBezTo>
                <a:lnTo>
                  <a:pt x="311814" y="5179068"/>
                </a:lnTo>
                <a:lnTo>
                  <a:pt x="311814" y="5179068"/>
                </a:lnTo>
                <a:cubicBezTo>
                  <a:pt x="304574" y="5214122"/>
                  <a:pt x="311624" y="5247079"/>
                  <a:pt x="335437" y="5272797"/>
                </a:cubicBezTo>
                <a:cubicBezTo>
                  <a:pt x="350964" y="5289657"/>
                  <a:pt x="359489" y="5307422"/>
                  <a:pt x="362870" y="5326163"/>
                </a:cubicBezTo>
                <a:lnTo>
                  <a:pt x="364317" y="5355014"/>
                </a:lnTo>
                <a:lnTo>
                  <a:pt x="359440" y="5385384"/>
                </a:lnTo>
                <a:cubicBezTo>
                  <a:pt x="356201" y="5398721"/>
                  <a:pt x="353915" y="5412057"/>
                  <a:pt x="351249" y="5425582"/>
                </a:cubicBezTo>
                <a:cubicBezTo>
                  <a:pt x="347439" y="5443870"/>
                  <a:pt x="343437" y="5462351"/>
                  <a:pt x="339627" y="5480637"/>
                </a:cubicBezTo>
                <a:cubicBezTo>
                  <a:pt x="337722" y="5489497"/>
                  <a:pt x="335151" y="5498832"/>
                  <a:pt x="335103" y="5507667"/>
                </a:cubicBezTo>
                <a:lnTo>
                  <a:pt x="335103" y="5507668"/>
                </a:lnTo>
                <a:lnTo>
                  <a:pt x="335103" y="5507668"/>
                </a:lnTo>
                <a:cubicBezTo>
                  <a:pt x="335056" y="5516503"/>
                  <a:pt x="337532" y="5524837"/>
                  <a:pt x="345723" y="5531694"/>
                </a:cubicBezTo>
                <a:lnTo>
                  <a:pt x="355869" y="5547578"/>
                </a:lnTo>
                <a:lnTo>
                  <a:pt x="346295" y="5562746"/>
                </a:lnTo>
                <a:cubicBezTo>
                  <a:pt x="303622" y="5600467"/>
                  <a:pt x="276951" y="5646189"/>
                  <a:pt x="275047" y="5704483"/>
                </a:cubicBezTo>
                <a:cubicBezTo>
                  <a:pt x="274665" y="5716485"/>
                  <a:pt x="271999" y="5728678"/>
                  <a:pt x="269141" y="5740488"/>
                </a:cubicBezTo>
                <a:cubicBezTo>
                  <a:pt x="267426" y="5747728"/>
                  <a:pt x="265520" y="5756493"/>
                  <a:pt x="260376" y="5760873"/>
                </a:cubicBezTo>
                <a:cubicBezTo>
                  <a:pt x="221133" y="5794974"/>
                  <a:pt x="193890" y="5837457"/>
                  <a:pt x="171981" y="5883751"/>
                </a:cubicBezTo>
                <a:cubicBezTo>
                  <a:pt x="164171" y="5900323"/>
                  <a:pt x="156361" y="5918042"/>
                  <a:pt x="154075" y="5935949"/>
                </a:cubicBezTo>
                <a:lnTo>
                  <a:pt x="154075" y="5935950"/>
                </a:lnTo>
                <a:lnTo>
                  <a:pt x="154075" y="5935950"/>
                </a:lnTo>
                <a:cubicBezTo>
                  <a:pt x="151789" y="5954618"/>
                  <a:pt x="155599" y="5974241"/>
                  <a:pt x="157695" y="5993292"/>
                </a:cubicBezTo>
                <a:cubicBezTo>
                  <a:pt x="158837" y="6004532"/>
                  <a:pt x="158647" y="6017486"/>
                  <a:pt x="164171" y="6026441"/>
                </a:cubicBezTo>
                <a:cubicBezTo>
                  <a:pt x="181508" y="6054826"/>
                  <a:pt x="200176" y="6082259"/>
                  <a:pt x="220371" y="6108739"/>
                </a:cubicBezTo>
                <a:lnTo>
                  <a:pt x="234064" y="6133315"/>
                </a:lnTo>
                <a:lnTo>
                  <a:pt x="230364" y="6143190"/>
                </a:lnTo>
                <a:cubicBezTo>
                  <a:pt x="227813" y="6146732"/>
                  <a:pt x="223895" y="6150697"/>
                  <a:pt x="218465" y="6155602"/>
                </a:cubicBezTo>
                <a:cubicBezTo>
                  <a:pt x="196176" y="6175797"/>
                  <a:pt x="184556" y="6200944"/>
                  <a:pt x="179794" y="6228756"/>
                </a:cubicBezTo>
                <a:cubicBezTo>
                  <a:pt x="172363" y="6272764"/>
                  <a:pt x="166077" y="6317151"/>
                  <a:pt x="162457" y="6361539"/>
                </a:cubicBezTo>
                <a:lnTo>
                  <a:pt x="162457" y="6361540"/>
                </a:lnTo>
                <a:lnTo>
                  <a:pt x="162457" y="6361540"/>
                </a:lnTo>
                <a:lnTo>
                  <a:pt x="162684" y="6365557"/>
                </a:lnTo>
                <a:lnTo>
                  <a:pt x="163946" y="6387910"/>
                </a:lnTo>
                <a:lnTo>
                  <a:pt x="166047" y="6392243"/>
                </a:lnTo>
                <a:lnTo>
                  <a:pt x="173364" y="6407333"/>
                </a:lnTo>
                <a:lnTo>
                  <a:pt x="173364" y="6407332"/>
                </a:lnTo>
                <a:lnTo>
                  <a:pt x="166047" y="6392243"/>
                </a:lnTo>
                <a:lnTo>
                  <a:pt x="163946" y="6387910"/>
                </a:lnTo>
                <a:lnTo>
                  <a:pt x="162684" y="6365557"/>
                </a:lnTo>
                <a:lnTo>
                  <a:pt x="162457" y="6361540"/>
                </a:lnTo>
                <a:lnTo>
                  <a:pt x="179794" y="6228757"/>
                </a:lnTo>
                <a:cubicBezTo>
                  <a:pt x="184556" y="6200945"/>
                  <a:pt x="196176" y="6175798"/>
                  <a:pt x="218465" y="6155603"/>
                </a:cubicBezTo>
                <a:cubicBezTo>
                  <a:pt x="229325" y="6145793"/>
                  <a:pt x="234135" y="6139745"/>
                  <a:pt x="234064" y="6133315"/>
                </a:cubicBezTo>
                <a:lnTo>
                  <a:pt x="234064" y="6133315"/>
                </a:lnTo>
                <a:lnTo>
                  <a:pt x="234064" y="6133314"/>
                </a:lnTo>
                <a:cubicBezTo>
                  <a:pt x="233993" y="6126884"/>
                  <a:pt x="229039" y="6120074"/>
                  <a:pt x="220371" y="6108738"/>
                </a:cubicBezTo>
                <a:cubicBezTo>
                  <a:pt x="200176" y="6082258"/>
                  <a:pt x="181508" y="6054825"/>
                  <a:pt x="164171" y="6026440"/>
                </a:cubicBezTo>
                <a:cubicBezTo>
                  <a:pt x="158647" y="6017485"/>
                  <a:pt x="158837" y="6004531"/>
                  <a:pt x="157695" y="5993291"/>
                </a:cubicBezTo>
                <a:cubicBezTo>
                  <a:pt x="156647" y="5983766"/>
                  <a:pt x="155171" y="5974097"/>
                  <a:pt x="154242" y="5964477"/>
                </a:cubicBezTo>
                <a:lnTo>
                  <a:pt x="154075" y="5935950"/>
                </a:lnTo>
                <a:lnTo>
                  <a:pt x="160957" y="5909351"/>
                </a:lnTo>
                <a:cubicBezTo>
                  <a:pt x="164171" y="5900611"/>
                  <a:pt x="168076" y="5892038"/>
                  <a:pt x="171981" y="5883752"/>
                </a:cubicBezTo>
                <a:cubicBezTo>
                  <a:pt x="193890" y="5837458"/>
                  <a:pt x="221133" y="5794975"/>
                  <a:pt x="260376" y="5760874"/>
                </a:cubicBezTo>
                <a:cubicBezTo>
                  <a:pt x="265520" y="5756494"/>
                  <a:pt x="267426" y="5747729"/>
                  <a:pt x="269141" y="5740489"/>
                </a:cubicBezTo>
                <a:cubicBezTo>
                  <a:pt x="271999" y="5728679"/>
                  <a:pt x="274665" y="5716486"/>
                  <a:pt x="275047" y="5704484"/>
                </a:cubicBezTo>
                <a:cubicBezTo>
                  <a:pt x="276951" y="5646190"/>
                  <a:pt x="303622" y="5600468"/>
                  <a:pt x="346295" y="5562747"/>
                </a:cubicBezTo>
                <a:cubicBezTo>
                  <a:pt x="352392" y="5557318"/>
                  <a:pt x="355774" y="5552508"/>
                  <a:pt x="355869" y="5547579"/>
                </a:cubicBezTo>
                <a:lnTo>
                  <a:pt x="355869" y="5547578"/>
                </a:lnTo>
                <a:lnTo>
                  <a:pt x="355869" y="5547578"/>
                </a:lnTo>
                <a:cubicBezTo>
                  <a:pt x="355964" y="5542649"/>
                  <a:pt x="352773" y="5537600"/>
                  <a:pt x="345723" y="5531693"/>
                </a:cubicBezTo>
                <a:cubicBezTo>
                  <a:pt x="341628" y="5528265"/>
                  <a:pt x="338961" y="5524467"/>
                  <a:pt x="337324" y="5520422"/>
                </a:cubicBezTo>
                <a:lnTo>
                  <a:pt x="335103" y="5507668"/>
                </a:lnTo>
                <a:lnTo>
                  <a:pt x="339627" y="5480638"/>
                </a:lnTo>
                <a:cubicBezTo>
                  <a:pt x="343437" y="5462352"/>
                  <a:pt x="347439" y="5443871"/>
                  <a:pt x="351249" y="5425583"/>
                </a:cubicBezTo>
                <a:cubicBezTo>
                  <a:pt x="353915" y="5412058"/>
                  <a:pt x="356201" y="5398722"/>
                  <a:pt x="359440" y="5385385"/>
                </a:cubicBezTo>
                <a:cubicBezTo>
                  <a:pt x="361965" y="5375003"/>
                  <a:pt x="363668" y="5364883"/>
                  <a:pt x="364317" y="5355015"/>
                </a:cubicBezTo>
                <a:lnTo>
                  <a:pt x="364317" y="5355014"/>
                </a:lnTo>
                <a:lnTo>
                  <a:pt x="364317" y="5355014"/>
                </a:lnTo>
                <a:cubicBezTo>
                  <a:pt x="366264" y="5325412"/>
                  <a:pt x="358727" y="5298086"/>
                  <a:pt x="335437" y="5272796"/>
                </a:cubicBezTo>
                <a:cubicBezTo>
                  <a:pt x="323531" y="5259937"/>
                  <a:pt x="315815" y="5245269"/>
                  <a:pt x="311981" y="5229433"/>
                </a:cubicBezTo>
                <a:lnTo>
                  <a:pt x="311814" y="5179068"/>
                </a:lnTo>
                <a:lnTo>
                  <a:pt x="314362" y="5172091"/>
                </a:lnTo>
                <a:cubicBezTo>
                  <a:pt x="315243" y="5169781"/>
                  <a:pt x="315814" y="5167638"/>
                  <a:pt x="315052" y="5166114"/>
                </a:cubicBezTo>
                <a:lnTo>
                  <a:pt x="315052" y="5166114"/>
                </a:lnTo>
                <a:lnTo>
                  <a:pt x="315052" y="5166113"/>
                </a:lnTo>
                <a:lnTo>
                  <a:pt x="308337" y="5133225"/>
                </a:lnTo>
                <a:lnTo>
                  <a:pt x="315482" y="5102461"/>
                </a:lnTo>
                <a:cubicBezTo>
                  <a:pt x="322817" y="5082339"/>
                  <a:pt x="333247" y="5062669"/>
                  <a:pt x="334485" y="5041522"/>
                </a:cubicBezTo>
                <a:cubicBezTo>
                  <a:pt x="335627" y="5022853"/>
                  <a:pt x="349725" y="5003802"/>
                  <a:pt x="360964" y="4987038"/>
                </a:cubicBezTo>
                <a:cubicBezTo>
                  <a:pt x="372538" y="4969748"/>
                  <a:pt x="383790" y="4953853"/>
                  <a:pt x="385799" y="4933805"/>
                </a:cubicBezTo>
                <a:lnTo>
                  <a:pt x="385799" y="4933805"/>
                </a:lnTo>
                <a:lnTo>
                  <a:pt x="385799" y="4933805"/>
                </a:lnTo>
                <a:cubicBezTo>
                  <a:pt x="386468" y="4927122"/>
                  <a:pt x="386111" y="4919979"/>
                  <a:pt x="384396" y="4912168"/>
                </a:cubicBezTo>
                <a:lnTo>
                  <a:pt x="382691" y="4889275"/>
                </a:lnTo>
                <a:lnTo>
                  <a:pt x="387469" y="4867614"/>
                </a:lnTo>
                <a:cubicBezTo>
                  <a:pt x="392589" y="4853636"/>
                  <a:pt x="401352" y="4840633"/>
                  <a:pt x="412401" y="4828917"/>
                </a:cubicBezTo>
                <a:cubicBezTo>
                  <a:pt x="420784" y="4819964"/>
                  <a:pt x="425356" y="4810581"/>
                  <a:pt x="427237" y="4800484"/>
                </a:cubicBezTo>
                <a:lnTo>
                  <a:pt x="427237" y="4800483"/>
                </a:lnTo>
                <a:lnTo>
                  <a:pt x="427237" y="4800483"/>
                </a:lnTo>
                <a:cubicBezTo>
                  <a:pt x="429119" y="4790386"/>
                  <a:pt x="428309" y="4779575"/>
                  <a:pt x="425928" y="4767764"/>
                </a:cubicBezTo>
                <a:cubicBezTo>
                  <a:pt x="420022" y="4738235"/>
                  <a:pt x="419640" y="4707564"/>
                  <a:pt x="416021" y="4677655"/>
                </a:cubicBezTo>
                <a:cubicBezTo>
                  <a:pt x="415259" y="4671176"/>
                  <a:pt x="412591" y="4662986"/>
                  <a:pt x="408019" y="4659174"/>
                </a:cubicBezTo>
                <a:cubicBezTo>
                  <a:pt x="351249" y="4612500"/>
                  <a:pt x="350677" y="4546776"/>
                  <a:pt x="348009" y="4482004"/>
                </a:cubicBezTo>
                <a:lnTo>
                  <a:pt x="347247" y="4363891"/>
                </a:lnTo>
                <a:lnTo>
                  <a:pt x="356201" y="4324646"/>
                </a:lnTo>
                <a:cubicBezTo>
                  <a:pt x="368204" y="4300071"/>
                  <a:pt x="383824" y="4277402"/>
                  <a:pt x="396017" y="4253015"/>
                </a:cubicBezTo>
                <a:cubicBezTo>
                  <a:pt x="400781" y="4243873"/>
                  <a:pt x="400971" y="4232061"/>
                  <a:pt x="401733" y="4221392"/>
                </a:cubicBezTo>
                <a:lnTo>
                  <a:pt x="401733" y="4221391"/>
                </a:lnTo>
                <a:lnTo>
                  <a:pt x="401733" y="4221391"/>
                </a:lnTo>
                <a:lnTo>
                  <a:pt x="401638" y="4192388"/>
                </a:lnTo>
                <a:lnTo>
                  <a:pt x="405543" y="4165384"/>
                </a:lnTo>
                <a:cubicBezTo>
                  <a:pt x="414402" y="4144333"/>
                  <a:pt x="417831" y="4123948"/>
                  <a:pt x="416855" y="4103826"/>
                </a:cubicBezTo>
                <a:lnTo>
                  <a:pt x="416855" y="4103826"/>
                </a:lnTo>
                <a:lnTo>
                  <a:pt x="416855" y="4103825"/>
                </a:lnTo>
                <a:cubicBezTo>
                  <a:pt x="415879" y="4083702"/>
                  <a:pt x="410497" y="4063842"/>
                  <a:pt x="401733" y="4043839"/>
                </a:cubicBezTo>
                <a:cubicBezTo>
                  <a:pt x="395590" y="4029837"/>
                  <a:pt x="391101" y="4016025"/>
                  <a:pt x="388431" y="4002410"/>
                </a:cubicBezTo>
                <a:lnTo>
                  <a:pt x="386040" y="3962160"/>
                </a:lnTo>
                <a:lnTo>
                  <a:pt x="395544" y="3923125"/>
                </a:lnTo>
                <a:cubicBezTo>
                  <a:pt x="400804" y="3910319"/>
                  <a:pt x="408210" y="3897722"/>
                  <a:pt x="417925" y="3885339"/>
                </a:cubicBezTo>
                <a:cubicBezTo>
                  <a:pt x="426689" y="3874195"/>
                  <a:pt x="428975" y="3863193"/>
                  <a:pt x="427308" y="3852620"/>
                </a:cubicBezTo>
                <a:lnTo>
                  <a:pt x="427308" y="3852620"/>
                </a:lnTo>
                <a:lnTo>
                  <a:pt x="427308" y="3852619"/>
                </a:lnTo>
                <a:cubicBezTo>
                  <a:pt x="425642" y="3842046"/>
                  <a:pt x="420022" y="3831902"/>
                  <a:pt x="412973" y="3822472"/>
                </a:cubicBezTo>
                <a:lnTo>
                  <a:pt x="398042" y="3789776"/>
                </a:lnTo>
                <a:lnTo>
                  <a:pt x="404399" y="3754653"/>
                </a:lnTo>
                <a:cubicBezTo>
                  <a:pt x="407067" y="3749126"/>
                  <a:pt x="405733" y="3741316"/>
                  <a:pt x="404781" y="3734838"/>
                </a:cubicBezTo>
                <a:lnTo>
                  <a:pt x="404781" y="3734838"/>
                </a:lnTo>
                <a:lnTo>
                  <a:pt x="404781" y="3734837"/>
                </a:lnTo>
                <a:lnTo>
                  <a:pt x="400733" y="3680164"/>
                </a:lnTo>
                <a:lnTo>
                  <a:pt x="407246" y="3654416"/>
                </a:lnTo>
                <a:cubicBezTo>
                  <a:pt x="411056" y="3646123"/>
                  <a:pt x="416735" y="3638158"/>
                  <a:pt x="424974" y="3630633"/>
                </a:cubicBezTo>
                <a:cubicBezTo>
                  <a:pt x="431452" y="3624726"/>
                  <a:pt x="434118" y="3614820"/>
                  <a:pt x="438500" y="3606818"/>
                </a:cubicBezTo>
                <a:cubicBezTo>
                  <a:pt x="447455" y="3590054"/>
                  <a:pt x="451503" y="3582005"/>
                  <a:pt x="450598" y="3574409"/>
                </a:cubicBezTo>
                <a:lnTo>
                  <a:pt x="450598" y="3574408"/>
                </a:lnTo>
                <a:lnTo>
                  <a:pt x="450598" y="3574408"/>
                </a:lnTo>
                <a:cubicBezTo>
                  <a:pt x="449693" y="3566811"/>
                  <a:pt x="443835" y="3559668"/>
                  <a:pt x="432976" y="3544713"/>
                </a:cubicBezTo>
                <a:cubicBezTo>
                  <a:pt x="421546" y="3529090"/>
                  <a:pt x="409925" y="3507563"/>
                  <a:pt x="410877" y="3489467"/>
                </a:cubicBezTo>
                <a:cubicBezTo>
                  <a:pt x="416591" y="3380305"/>
                  <a:pt x="389159" y="3276480"/>
                  <a:pt x="363250" y="3172654"/>
                </a:cubicBezTo>
                <a:lnTo>
                  <a:pt x="350796" y="3077402"/>
                </a:lnTo>
                <a:lnTo>
                  <a:pt x="362488" y="2982149"/>
                </a:lnTo>
                <a:cubicBezTo>
                  <a:pt x="365441" y="2970576"/>
                  <a:pt x="366442" y="2959157"/>
                  <a:pt x="366072" y="2947863"/>
                </a:cubicBezTo>
                <a:lnTo>
                  <a:pt x="366072" y="2947863"/>
                </a:lnTo>
                <a:lnTo>
                  <a:pt x="366072" y="2947862"/>
                </a:lnTo>
                <a:cubicBezTo>
                  <a:pt x="364965" y="2913982"/>
                  <a:pt x="351534" y="2881226"/>
                  <a:pt x="341533" y="2848793"/>
                </a:cubicBezTo>
                <a:close/>
                <a:moveTo>
                  <a:pt x="817328" y="1508458"/>
                </a:moveTo>
                <a:lnTo>
                  <a:pt x="845421" y="1596213"/>
                </a:lnTo>
                <a:cubicBezTo>
                  <a:pt x="847898" y="1604978"/>
                  <a:pt x="846373" y="1615836"/>
                  <a:pt x="843517" y="1624980"/>
                </a:cubicBezTo>
                <a:cubicBezTo>
                  <a:pt x="833801" y="1656223"/>
                  <a:pt x="809415" y="1676036"/>
                  <a:pt x="786935" y="1697753"/>
                </a:cubicBezTo>
                <a:cubicBezTo>
                  <a:pt x="777029" y="1707279"/>
                  <a:pt x="769981" y="1720423"/>
                  <a:pt x="764267" y="1733188"/>
                </a:cubicBezTo>
                <a:cubicBezTo>
                  <a:pt x="749595" y="1766335"/>
                  <a:pt x="736452" y="1800246"/>
                  <a:pt x="722546" y="1833775"/>
                </a:cubicBezTo>
                <a:cubicBezTo>
                  <a:pt x="721212" y="1837013"/>
                  <a:pt x="717783" y="1839679"/>
                  <a:pt x="714925" y="1842158"/>
                </a:cubicBezTo>
                <a:cubicBezTo>
                  <a:pt x="684824" y="1866922"/>
                  <a:pt x="654535" y="1891497"/>
                  <a:pt x="624434" y="1916454"/>
                </a:cubicBezTo>
                <a:cubicBezTo>
                  <a:pt x="618720" y="1921216"/>
                  <a:pt x="614528" y="1928076"/>
                  <a:pt x="609004" y="1933219"/>
                </a:cubicBezTo>
                <a:cubicBezTo>
                  <a:pt x="601384" y="1940459"/>
                  <a:pt x="594143" y="1949603"/>
                  <a:pt x="584999" y="1953413"/>
                </a:cubicBezTo>
                <a:cubicBezTo>
                  <a:pt x="556234" y="1965224"/>
                  <a:pt x="543850" y="1987894"/>
                  <a:pt x="538516" y="2016469"/>
                </a:cubicBezTo>
                <a:cubicBezTo>
                  <a:pt x="533563" y="2042570"/>
                  <a:pt x="529371" y="2068669"/>
                  <a:pt x="523657" y="2094578"/>
                </a:cubicBezTo>
                <a:cubicBezTo>
                  <a:pt x="516799" y="2126201"/>
                  <a:pt x="509369" y="2157636"/>
                  <a:pt x="500986" y="2188879"/>
                </a:cubicBezTo>
                <a:cubicBezTo>
                  <a:pt x="497366" y="2202404"/>
                  <a:pt x="493176" y="2216692"/>
                  <a:pt x="485746" y="2228314"/>
                </a:cubicBezTo>
                <a:cubicBezTo>
                  <a:pt x="465171" y="2260890"/>
                  <a:pt x="451265" y="2295753"/>
                  <a:pt x="456789" y="2334044"/>
                </a:cubicBezTo>
                <a:cubicBezTo>
                  <a:pt x="461171" y="2364715"/>
                  <a:pt x="449931" y="2390434"/>
                  <a:pt x="432404" y="2409485"/>
                </a:cubicBezTo>
                <a:cubicBezTo>
                  <a:pt x="416497" y="2426822"/>
                  <a:pt x="410353" y="2444777"/>
                  <a:pt x="409472" y="2463017"/>
                </a:cubicBezTo>
                <a:lnTo>
                  <a:pt x="409472" y="2463018"/>
                </a:lnTo>
                <a:lnTo>
                  <a:pt x="409472" y="2463018"/>
                </a:lnTo>
                <a:cubicBezTo>
                  <a:pt x="408591" y="2481259"/>
                  <a:pt x="412972" y="2499786"/>
                  <a:pt x="418115" y="2518265"/>
                </a:cubicBezTo>
                <a:lnTo>
                  <a:pt x="421759" y="2545007"/>
                </a:lnTo>
                <a:lnTo>
                  <a:pt x="417545" y="2571034"/>
                </a:lnTo>
                <a:cubicBezTo>
                  <a:pt x="405543" y="2612945"/>
                  <a:pt x="372966" y="2640950"/>
                  <a:pt x="344391" y="2668001"/>
                </a:cubicBezTo>
                <a:cubicBezTo>
                  <a:pt x="320006" y="2691054"/>
                  <a:pt x="306290" y="2716963"/>
                  <a:pt x="296001" y="2745348"/>
                </a:cubicBezTo>
                <a:lnTo>
                  <a:pt x="296001" y="2745352"/>
                </a:lnTo>
                <a:lnTo>
                  <a:pt x="289670" y="2770758"/>
                </a:lnTo>
                <a:lnTo>
                  <a:pt x="290080" y="2778006"/>
                </a:lnTo>
                <a:lnTo>
                  <a:pt x="289301" y="2782305"/>
                </a:lnTo>
                <a:lnTo>
                  <a:pt x="290501" y="2785440"/>
                </a:lnTo>
                <a:lnTo>
                  <a:pt x="290929" y="2793023"/>
                </a:lnTo>
                <a:lnTo>
                  <a:pt x="300579" y="2811780"/>
                </a:lnTo>
                <a:lnTo>
                  <a:pt x="300582" y="2811787"/>
                </a:lnTo>
                <a:lnTo>
                  <a:pt x="300583" y="2811787"/>
                </a:lnTo>
                <a:lnTo>
                  <a:pt x="300579" y="2811780"/>
                </a:lnTo>
                <a:lnTo>
                  <a:pt x="290501" y="2785440"/>
                </a:lnTo>
                <a:lnTo>
                  <a:pt x="290080" y="2778006"/>
                </a:lnTo>
                <a:lnTo>
                  <a:pt x="296001" y="2745352"/>
                </a:lnTo>
                <a:lnTo>
                  <a:pt x="296001" y="2745349"/>
                </a:lnTo>
                <a:cubicBezTo>
                  <a:pt x="306290" y="2716964"/>
                  <a:pt x="320006" y="2691055"/>
                  <a:pt x="344391" y="2668002"/>
                </a:cubicBezTo>
                <a:cubicBezTo>
                  <a:pt x="372966" y="2640951"/>
                  <a:pt x="405543" y="2612946"/>
                  <a:pt x="417545" y="2571035"/>
                </a:cubicBezTo>
                <a:cubicBezTo>
                  <a:pt x="420117" y="2561986"/>
                  <a:pt x="421593" y="2553556"/>
                  <a:pt x="421760" y="2545007"/>
                </a:cubicBezTo>
                <a:lnTo>
                  <a:pt x="421759" y="2545007"/>
                </a:lnTo>
                <a:lnTo>
                  <a:pt x="421760" y="2545006"/>
                </a:lnTo>
                <a:cubicBezTo>
                  <a:pt x="421926" y="2536457"/>
                  <a:pt x="420783" y="2527790"/>
                  <a:pt x="418115" y="2518264"/>
                </a:cubicBezTo>
                <a:cubicBezTo>
                  <a:pt x="415544" y="2509025"/>
                  <a:pt x="413163" y="2499773"/>
                  <a:pt x="411535" y="2490551"/>
                </a:cubicBezTo>
                <a:lnTo>
                  <a:pt x="409472" y="2463018"/>
                </a:lnTo>
                <a:lnTo>
                  <a:pt x="415303" y="2435913"/>
                </a:lnTo>
                <a:cubicBezTo>
                  <a:pt x="418938" y="2426977"/>
                  <a:pt x="424451" y="2418154"/>
                  <a:pt x="432404" y="2409486"/>
                </a:cubicBezTo>
                <a:cubicBezTo>
                  <a:pt x="449931" y="2390435"/>
                  <a:pt x="461171" y="2364716"/>
                  <a:pt x="456789" y="2334045"/>
                </a:cubicBezTo>
                <a:cubicBezTo>
                  <a:pt x="451265" y="2295754"/>
                  <a:pt x="465171" y="2260891"/>
                  <a:pt x="485746" y="2228315"/>
                </a:cubicBezTo>
                <a:cubicBezTo>
                  <a:pt x="493176" y="2216693"/>
                  <a:pt x="497366" y="2202405"/>
                  <a:pt x="500986" y="2188880"/>
                </a:cubicBezTo>
                <a:cubicBezTo>
                  <a:pt x="509369" y="2157637"/>
                  <a:pt x="516799" y="2126202"/>
                  <a:pt x="523657" y="2094579"/>
                </a:cubicBezTo>
                <a:cubicBezTo>
                  <a:pt x="529371" y="2068670"/>
                  <a:pt x="533563" y="2042571"/>
                  <a:pt x="538516" y="2016470"/>
                </a:cubicBezTo>
                <a:cubicBezTo>
                  <a:pt x="543850" y="1987895"/>
                  <a:pt x="556234" y="1965225"/>
                  <a:pt x="584999" y="1953414"/>
                </a:cubicBezTo>
                <a:cubicBezTo>
                  <a:pt x="594143" y="1949604"/>
                  <a:pt x="601384" y="1940460"/>
                  <a:pt x="609004" y="1933220"/>
                </a:cubicBezTo>
                <a:cubicBezTo>
                  <a:pt x="614528" y="1928077"/>
                  <a:pt x="618720" y="1921217"/>
                  <a:pt x="624434" y="1916455"/>
                </a:cubicBezTo>
                <a:cubicBezTo>
                  <a:pt x="654535" y="1891498"/>
                  <a:pt x="684824" y="1866923"/>
                  <a:pt x="714925" y="1842159"/>
                </a:cubicBezTo>
                <a:cubicBezTo>
                  <a:pt x="717783" y="1839680"/>
                  <a:pt x="721212" y="1837014"/>
                  <a:pt x="722546" y="1833776"/>
                </a:cubicBezTo>
                <a:cubicBezTo>
                  <a:pt x="736452" y="1800247"/>
                  <a:pt x="749596" y="1766336"/>
                  <a:pt x="764267" y="1733189"/>
                </a:cubicBezTo>
                <a:cubicBezTo>
                  <a:pt x="769981" y="1720424"/>
                  <a:pt x="777029" y="1707280"/>
                  <a:pt x="786936" y="1697754"/>
                </a:cubicBezTo>
                <a:cubicBezTo>
                  <a:pt x="809416" y="1676037"/>
                  <a:pt x="833801" y="1656224"/>
                  <a:pt x="843517" y="1624981"/>
                </a:cubicBezTo>
                <a:cubicBezTo>
                  <a:pt x="846374" y="1615837"/>
                  <a:pt x="847899" y="1604979"/>
                  <a:pt x="845422" y="1596214"/>
                </a:cubicBezTo>
                <a:close/>
                <a:moveTo>
                  <a:pt x="792926" y="1453958"/>
                </a:moveTo>
                <a:lnTo>
                  <a:pt x="798723" y="1459073"/>
                </a:lnTo>
                <a:lnTo>
                  <a:pt x="807941" y="1481572"/>
                </a:lnTo>
                <a:lnTo>
                  <a:pt x="798724" y="1459074"/>
                </a:lnTo>
                <a:lnTo>
                  <a:pt x="798723" y="1459073"/>
                </a:lnTo>
                <a:lnTo>
                  <a:pt x="798723" y="1459073"/>
                </a:lnTo>
                <a:close/>
                <a:moveTo>
                  <a:pt x="779530" y="1268758"/>
                </a:moveTo>
                <a:lnTo>
                  <a:pt x="774363" y="1286069"/>
                </a:lnTo>
                <a:cubicBezTo>
                  <a:pt x="759789" y="1306930"/>
                  <a:pt x="753550" y="1328552"/>
                  <a:pt x="752025" y="1350627"/>
                </a:cubicBezTo>
                <a:lnTo>
                  <a:pt x="757620" y="1413840"/>
                </a:lnTo>
                <a:lnTo>
                  <a:pt x="752026" y="1350628"/>
                </a:lnTo>
                <a:cubicBezTo>
                  <a:pt x="753550" y="1328553"/>
                  <a:pt x="759790" y="1306930"/>
                  <a:pt x="774363" y="1286070"/>
                </a:cubicBezTo>
                <a:cubicBezTo>
                  <a:pt x="777506" y="1281689"/>
                  <a:pt x="779078" y="1275402"/>
                  <a:pt x="779530" y="1268758"/>
                </a:cubicBezTo>
                <a:close/>
                <a:moveTo>
                  <a:pt x="837801" y="773035"/>
                </a:moveTo>
                <a:lnTo>
                  <a:pt x="829801" y="854379"/>
                </a:lnTo>
                <a:cubicBezTo>
                  <a:pt x="827515" y="878956"/>
                  <a:pt x="826753" y="903722"/>
                  <a:pt x="798747" y="915343"/>
                </a:cubicBezTo>
                <a:cubicBezTo>
                  <a:pt x="794365" y="917059"/>
                  <a:pt x="791127" y="922773"/>
                  <a:pt x="788269" y="927155"/>
                </a:cubicBezTo>
                <a:cubicBezTo>
                  <a:pt x="744261" y="994785"/>
                  <a:pt x="745405" y="1030980"/>
                  <a:pt x="791889" y="1097087"/>
                </a:cubicBezTo>
                <a:cubicBezTo>
                  <a:pt x="796651" y="1103945"/>
                  <a:pt x="800081" y="1118613"/>
                  <a:pt x="796271" y="1123185"/>
                </a:cubicBezTo>
                <a:cubicBezTo>
                  <a:pt x="780459" y="1142617"/>
                  <a:pt x="773411" y="1162954"/>
                  <a:pt x="771553" y="1184029"/>
                </a:cubicBezTo>
                <a:cubicBezTo>
                  <a:pt x="773411" y="1162954"/>
                  <a:pt x="780460" y="1142618"/>
                  <a:pt x="796272" y="1123186"/>
                </a:cubicBezTo>
                <a:cubicBezTo>
                  <a:pt x="800082" y="1118614"/>
                  <a:pt x="796652" y="1103946"/>
                  <a:pt x="791890" y="1097088"/>
                </a:cubicBezTo>
                <a:cubicBezTo>
                  <a:pt x="745406" y="1030981"/>
                  <a:pt x="744262" y="994786"/>
                  <a:pt x="788270" y="927156"/>
                </a:cubicBezTo>
                <a:cubicBezTo>
                  <a:pt x="791128" y="922774"/>
                  <a:pt x="794366" y="917060"/>
                  <a:pt x="798748" y="915344"/>
                </a:cubicBezTo>
                <a:cubicBezTo>
                  <a:pt x="826753" y="903723"/>
                  <a:pt x="827515" y="878957"/>
                  <a:pt x="829801" y="854380"/>
                </a:cubicBezTo>
                <a:cubicBezTo>
                  <a:pt x="832277" y="827330"/>
                  <a:pt x="835515" y="800277"/>
                  <a:pt x="837801" y="773036"/>
                </a:cubicBezTo>
                <a:close/>
                <a:moveTo>
                  <a:pt x="782400" y="517851"/>
                </a:moveTo>
                <a:lnTo>
                  <a:pt x="791317" y="556047"/>
                </a:lnTo>
                <a:cubicBezTo>
                  <a:pt x="793413" y="564048"/>
                  <a:pt x="798937" y="572622"/>
                  <a:pt x="797795" y="580050"/>
                </a:cubicBezTo>
                <a:cubicBezTo>
                  <a:pt x="794461" y="601578"/>
                  <a:pt x="796890" y="622201"/>
                  <a:pt x="801176" y="642537"/>
                </a:cubicBezTo>
                <a:lnTo>
                  <a:pt x="813700" y="694928"/>
                </a:lnTo>
                <a:lnTo>
                  <a:pt x="801177" y="642538"/>
                </a:lnTo>
                <a:cubicBezTo>
                  <a:pt x="796891" y="622201"/>
                  <a:pt x="794462" y="601579"/>
                  <a:pt x="797796" y="580051"/>
                </a:cubicBezTo>
                <a:cubicBezTo>
                  <a:pt x="798938" y="572623"/>
                  <a:pt x="793414" y="564049"/>
                  <a:pt x="791318" y="556048"/>
                </a:cubicBezTo>
                <a:close/>
                <a:moveTo>
                  <a:pt x="769105" y="298169"/>
                </a:moveTo>
                <a:lnTo>
                  <a:pt x="783887" y="313533"/>
                </a:lnTo>
                <a:lnTo>
                  <a:pt x="786245" y="324058"/>
                </a:lnTo>
                <a:cubicBezTo>
                  <a:pt x="786031" y="328964"/>
                  <a:pt x="785126" y="334584"/>
                  <a:pt x="784459" y="338870"/>
                </a:cubicBezTo>
                <a:cubicBezTo>
                  <a:pt x="781601" y="357921"/>
                  <a:pt x="774363" y="376781"/>
                  <a:pt x="774553" y="395640"/>
                </a:cubicBezTo>
                <a:lnTo>
                  <a:pt x="778363" y="367328"/>
                </a:lnTo>
                <a:cubicBezTo>
                  <a:pt x="780506" y="357874"/>
                  <a:pt x="783031" y="348396"/>
                  <a:pt x="784460" y="338871"/>
                </a:cubicBezTo>
                <a:cubicBezTo>
                  <a:pt x="785794" y="330299"/>
                  <a:pt x="788080" y="316390"/>
                  <a:pt x="783888" y="313534"/>
                </a:cubicBezTo>
                <a:lnTo>
                  <a:pt x="783887" y="313533"/>
                </a:lnTo>
                <a:lnTo>
                  <a:pt x="783887" y="313533"/>
                </a:lnTo>
                <a:close/>
                <a:moveTo>
                  <a:pt x="761560" y="281568"/>
                </a:moveTo>
                <a:lnTo>
                  <a:pt x="766454" y="295415"/>
                </a:lnTo>
                <a:lnTo>
                  <a:pt x="766455" y="295415"/>
                </a:lnTo>
                <a:close/>
                <a:moveTo>
                  <a:pt x="774880" y="24486"/>
                </a:moveTo>
                <a:lnTo>
                  <a:pt x="777142" y="74129"/>
                </a:lnTo>
                <a:cubicBezTo>
                  <a:pt x="775758" y="100174"/>
                  <a:pt x="771253" y="125876"/>
                  <a:pt x="767023" y="151569"/>
                </a:cubicBezTo>
                <a:lnTo>
                  <a:pt x="766824" y="153388"/>
                </a:lnTo>
                <a:lnTo>
                  <a:pt x="763010" y="177271"/>
                </a:lnTo>
                <a:lnTo>
                  <a:pt x="758551" y="228944"/>
                </a:lnTo>
                <a:lnTo>
                  <a:pt x="758551" y="228948"/>
                </a:lnTo>
                <a:lnTo>
                  <a:pt x="758551" y="228949"/>
                </a:lnTo>
                <a:lnTo>
                  <a:pt x="758551" y="228944"/>
                </a:lnTo>
                <a:lnTo>
                  <a:pt x="766824" y="153388"/>
                </a:lnTo>
                <a:lnTo>
                  <a:pt x="771220" y="125861"/>
                </a:lnTo>
                <a:cubicBezTo>
                  <a:pt x="773910" y="108703"/>
                  <a:pt x="776220" y="91492"/>
                  <a:pt x="777143" y="74129"/>
                </a:cubicBezTo>
                <a:close/>
                <a:moveTo>
                  <a:pt x="313353" y="0"/>
                </a:moveTo>
                <a:lnTo>
                  <a:pt x="777461" y="0"/>
                </a:lnTo>
                <a:lnTo>
                  <a:pt x="774743" y="21486"/>
                </a:lnTo>
                <a:lnTo>
                  <a:pt x="777461" y="1"/>
                </a:lnTo>
                <a:lnTo>
                  <a:pt x="4543953" y="2"/>
                </a:lnTo>
                <a:lnTo>
                  <a:pt x="4543953" y="6858002"/>
                </a:lnTo>
                <a:lnTo>
                  <a:pt x="284400" y="6858002"/>
                </a:lnTo>
                <a:lnTo>
                  <a:pt x="284400" y="6858001"/>
                </a:lnTo>
                <a:lnTo>
                  <a:pt x="284400" y="6858001"/>
                </a:lnTo>
                <a:lnTo>
                  <a:pt x="278237" y="6812064"/>
                </a:lnTo>
                <a:lnTo>
                  <a:pt x="283011" y="6776800"/>
                </a:lnTo>
                <a:cubicBezTo>
                  <a:pt x="286107" y="6765164"/>
                  <a:pt x="290857" y="6753698"/>
                  <a:pt x="297715" y="6742553"/>
                </a:cubicBezTo>
                <a:cubicBezTo>
                  <a:pt x="306003" y="6729219"/>
                  <a:pt x="311147" y="6716169"/>
                  <a:pt x="311551" y="6702977"/>
                </a:cubicBezTo>
                <a:lnTo>
                  <a:pt x="311551" y="6702976"/>
                </a:lnTo>
                <a:lnTo>
                  <a:pt x="311551" y="6702976"/>
                </a:lnTo>
                <a:cubicBezTo>
                  <a:pt x="311956" y="6689783"/>
                  <a:pt x="307622" y="6676448"/>
                  <a:pt x="296953" y="6662541"/>
                </a:cubicBezTo>
                <a:cubicBezTo>
                  <a:pt x="293286" y="6657825"/>
                  <a:pt x="290989" y="6651967"/>
                  <a:pt x="289870" y="6645552"/>
                </a:cubicBezTo>
                <a:lnTo>
                  <a:pt x="289858" y="6625225"/>
                </a:lnTo>
                <a:lnTo>
                  <a:pt x="306480" y="6588626"/>
                </a:lnTo>
                <a:cubicBezTo>
                  <a:pt x="312576" y="6582147"/>
                  <a:pt x="318672" y="6575479"/>
                  <a:pt x="328959" y="6564621"/>
                </a:cubicBezTo>
                <a:lnTo>
                  <a:pt x="328959" y="6564620"/>
                </a:lnTo>
                <a:lnTo>
                  <a:pt x="306480" y="6588625"/>
                </a:lnTo>
                <a:cubicBezTo>
                  <a:pt x="298003" y="6597578"/>
                  <a:pt x="291954" y="6611342"/>
                  <a:pt x="289858" y="6625224"/>
                </a:cubicBezTo>
                <a:lnTo>
                  <a:pt x="289858" y="6625225"/>
                </a:lnTo>
                <a:lnTo>
                  <a:pt x="289858" y="6625225"/>
                </a:lnTo>
                <a:cubicBezTo>
                  <a:pt x="287762" y="6639108"/>
                  <a:pt x="289619" y="6653111"/>
                  <a:pt x="296953" y="6662542"/>
                </a:cubicBezTo>
                <a:cubicBezTo>
                  <a:pt x="302288" y="6669496"/>
                  <a:pt x="306038" y="6676306"/>
                  <a:pt x="308405" y="6683027"/>
                </a:cubicBezTo>
                <a:lnTo>
                  <a:pt x="311551" y="6702976"/>
                </a:lnTo>
                <a:lnTo>
                  <a:pt x="297715" y="6742552"/>
                </a:lnTo>
                <a:cubicBezTo>
                  <a:pt x="283999" y="6764841"/>
                  <a:pt x="278713" y="6788417"/>
                  <a:pt x="278237" y="6812063"/>
                </a:cubicBezTo>
                <a:lnTo>
                  <a:pt x="278237" y="6812064"/>
                </a:lnTo>
                <a:lnTo>
                  <a:pt x="278237" y="6812064"/>
                </a:lnTo>
                <a:lnTo>
                  <a:pt x="284400" y="6858001"/>
                </a:lnTo>
                <a:lnTo>
                  <a:pt x="112147" y="6858001"/>
                </a:lnTo>
                <a:lnTo>
                  <a:pt x="102447" y="6815516"/>
                </a:lnTo>
                <a:cubicBezTo>
                  <a:pt x="96923" y="6793035"/>
                  <a:pt x="87016" y="6771319"/>
                  <a:pt x="83396" y="6748458"/>
                </a:cubicBezTo>
                <a:cubicBezTo>
                  <a:pt x="74824" y="6694164"/>
                  <a:pt x="68728" y="6639488"/>
                  <a:pt x="61870" y="6584812"/>
                </a:cubicBezTo>
                <a:cubicBezTo>
                  <a:pt x="54821" y="6528424"/>
                  <a:pt x="47391" y="6472225"/>
                  <a:pt x="41105" y="6415833"/>
                </a:cubicBezTo>
                <a:cubicBezTo>
                  <a:pt x="37865" y="6384972"/>
                  <a:pt x="37295" y="6353919"/>
                  <a:pt x="34247" y="6323058"/>
                </a:cubicBezTo>
                <a:cubicBezTo>
                  <a:pt x="31579" y="6296005"/>
                  <a:pt x="26626" y="6269144"/>
                  <a:pt x="23386" y="6242093"/>
                </a:cubicBezTo>
                <a:cubicBezTo>
                  <a:pt x="20720" y="6218660"/>
                  <a:pt x="19196" y="6195037"/>
                  <a:pt x="16528" y="6171605"/>
                </a:cubicBezTo>
                <a:cubicBezTo>
                  <a:pt x="12148" y="6134075"/>
                  <a:pt x="7194" y="6096736"/>
                  <a:pt x="2622" y="6059397"/>
                </a:cubicBezTo>
                <a:lnTo>
                  <a:pt x="0" y="6041769"/>
                </a:lnTo>
                <a:lnTo>
                  <a:pt x="0" y="6000937"/>
                </a:lnTo>
                <a:lnTo>
                  <a:pt x="3670" y="5957595"/>
                </a:lnTo>
                <a:lnTo>
                  <a:pt x="0" y="5912511"/>
                </a:lnTo>
                <a:lnTo>
                  <a:pt x="0" y="5886401"/>
                </a:lnTo>
                <a:lnTo>
                  <a:pt x="1098" y="5864318"/>
                </a:lnTo>
                <a:cubicBezTo>
                  <a:pt x="7576" y="5839361"/>
                  <a:pt x="16720" y="5815169"/>
                  <a:pt x="24720" y="5790592"/>
                </a:cubicBezTo>
                <a:cubicBezTo>
                  <a:pt x="25672" y="5787924"/>
                  <a:pt x="25864" y="5784686"/>
                  <a:pt x="26434" y="5781830"/>
                </a:cubicBezTo>
                <a:cubicBezTo>
                  <a:pt x="29675" y="5765635"/>
                  <a:pt x="32913" y="5749634"/>
                  <a:pt x="35771" y="5733440"/>
                </a:cubicBezTo>
                <a:cubicBezTo>
                  <a:pt x="37295" y="5724678"/>
                  <a:pt x="37485" y="5715723"/>
                  <a:pt x="38819" y="5706959"/>
                </a:cubicBezTo>
                <a:cubicBezTo>
                  <a:pt x="44153" y="5673050"/>
                  <a:pt x="35199" y="5635711"/>
                  <a:pt x="58250" y="5606372"/>
                </a:cubicBezTo>
                <a:cubicBezTo>
                  <a:pt x="73110" y="5587321"/>
                  <a:pt x="69680" y="5568842"/>
                  <a:pt x="67394" y="5548460"/>
                </a:cubicBezTo>
                <a:cubicBezTo>
                  <a:pt x="65680" y="5533027"/>
                  <a:pt x="66252" y="5517215"/>
                  <a:pt x="66060" y="5501594"/>
                </a:cubicBezTo>
                <a:cubicBezTo>
                  <a:pt x="65490" y="5474161"/>
                  <a:pt x="65298" y="5446728"/>
                  <a:pt x="64346" y="5419295"/>
                </a:cubicBezTo>
                <a:cubicBezTo>
                  <a:pt x="63966" y="5410531"/>
                  <a:pt x="59202" y="5401579"/>
                  <a:pt x="59964" y="5393005"/>
                </a:cubicBezTo>
                <a:cubicBezTo>
                  <a:pt x="63584" y="5353379"/>
                  <a:pt x="69300" y="5313754"/>
                  <a:pt x="72538" y="5274129"/>
                </a:cubicBezTo>
                <a:cubicBezTo>
                  <a:pt x="74442" y="5251650"/>
                  <a:pt x="70824" y="5228597"/>
                  <a:pt x="73490" y="5206308"/>
                </a:cubicBezTo>
                <a:cubicBezTo>
                  <a:pt x="76538" y="5180591"/>
                  <a:pt x="84348" y="5155445"/>
                  <a:pt x="89113" y="5129916"/>
                </a:cubicBezTo>
                <a:cubicBezTo>
                  <a:pt x="90445" y="5122867"/>
                  <a:pt x="88731" y="5115057"/>
                  <a:pt x="88351" y="5107627"/>
                </a:cubicBezTo>
                <a:cubicBezTo>
                  <a:pt x="87968" y="5099245"/>
                  <a:pt x="87206" y="5091052"/>
                  <a:pt x="87016" y="5082670"/>
                </a:cubicBezTo>
                <a:cubicBezTo>
                  <a:pt x="86634" y="5057141"/>
                  <a:pt x="87206" y="5031614"/>
                  <a:pt x="85872" y="5006086"/>
                </a:cubicBezTo>
                <a:cubicBezTo>
                  <a:pt x="85110" y="4990465"/>
                  <a:pt x="77300" y="4974082"/>
                  <a:pt x="80158" y="4959602"/>
                </a:cubicBezTo>
                <a:cubicBezTo>
                  <a:pt x="85682" y="4930075"/>
                  <a:pt x="73300" y="4900546"/>
                  <a:pt x="83586" y="4871019"/>
                </a:cubicBezTo>
                <a:cubicBezTo>
                  <a:pt x="86634" y="4861873"/>
                  <a:pt x="79014" y="4849300"/>
                  <a:pt x="78634" y="4838250"/>
                </a:cubicBezTo>
                <a:cubicBezTo>
                  <a:pt x="77682" y="4810627"/>
                  <a:pt x="77872" y="4783004"/>
                  <a:pt x="78062" y="4755381"/>
                </a:cubicBezTo>
                <a:cubicBezTo>
                  <a:pt x="78252" y="4730614"/>
                  <a:pt x="75586" y="4704895"/>
                  <a:pt x="80920" y="4681083"/>
                </a:cubicBezTo>
                <a:cubicBezTo>
                  <a:pt x="86634" y="4656126"/>
                  <a:pt x="85872" y="4633647"/>
                  <a:pt x="79396" y="4609452"/>
                </a:cubicBezTo>
                <a:cubicBezTo>
                  <a:pt x="75014" y="4592878"/>
                  <a:pt x="74442" y="4575351"/>
                  <a:pt x="73110" y="4558207"/>
                </a:cubicBezTo>
                <a:cubicBezTo>
                  <a:pt x="71586" y="4539728"/>
                  <a:pt x="75586" y="4519343"/>
                  <a:pt x="69300" y="4502579"/>
                </a:cubicBezTo>
                <a:cubicBezTo>
                  <a:pt x="50629" y="4452665"/>
                  <a:pt x="46629" y="4401419"/>
                  <a:pt x="46629" y="4349222"/>
                </a:cubicBezTo>
                <a:cubicBezTo>
                  <a:pt x="46629" y="4339695"/>
                  <a:pt x="49295" y="4329979"/>
                  <a:pt x="52153" y="4320837"/>
                </a:cubicBezTo>
                <a:cubicBezTo>
                  <a:pt x="69300" y="4267493"/>
                  <a:pt x="67776" y="4213961"/>
                  <a:pt x="57297" y="4159667"/>
                </a:cubicBezTo>
                <a:cubicBezTo>
                  <a:pt x="55011" y="4148427"/>
                  <a:pt x="54629" y="4135854"/>
                  <a:pt x="56915" y="4124614"/>
                </a:cubicBezTo>
                <a:cubicBezTo>
                  <a:pt x="63584" y="4092989"/>
                  <a:pt x="74634" y="4062318"/>
                  <a:pt x="79396" y="4030503"/>
                </a:cubicBezTo>
                <a:cubicBezTo>
                  <a:pt x="87206" y="3977925"/>
                  <a:pt x="60918" y="3932394"/>
                  <a:pt x="43771" y="3885338"/>
                </a:cubicBezTo>
                <a:cubicBezTo>
                  <a:pt x="31627" y="3851761"/>
                  <a:pt x="8016" y="3821935"/>
                  <a:pt x="426" y="3786777"/>
                </a:cubicBezTo>
                <a:lnTo>
                  <a:pt x="0" y="3773897"/>
                </a:lnTo>
                <a:lnTo>
                  <a:pt x="0" y="3393882"/>
                </a:lnTo>
                <a:lnTo>
                  <a:pt x="11838" y="3359516"/>
                </a:lnTo>
                <a:cubicBezTo>
                  <a:pt x="14434" y="3346205"/>
                  <a:pt x="14910" y="3332774"/>
                  <a:pt x="12910" y="3318771"/>
                </a:cubicBezTo>
                <a:cubicBezTo>
                  <a:pt x="12243" y="3314104"/>
                  <a:pt x="9909" y="3308770"/>
                  <a:pt x="6718" y="3304079"/>
                </a:cubicBezTo>
                <a:lnTo>
                  <a:pt x="0" y="3297657"/>
                </a:lnTo>
                <a:lnTo>
                  <a:pt x="0" y="3207867"/>
                </a:lnTo>
                <a:lnTo>
                  <a:pt x="15553" y="3186771"/>
                </a:lnTo>
                <a:cubicBezTo>
                  <a:pt x="28483" y="3162329"/>
                  <a:pt x="30484" y="3134647"/>
                  <a:pt x="36341" y="3107500"/>
                </a:cubicBezTo>
                <a:cubicBezTo>
                  <a:pt x="41105" y="3085403"/>
                  <a:pt x="41295" y="3064827"/>
                  <a:pt x="38057" y="3042728"/>
                </a:cubicBezTo>
                <a:cubicBezTo>
                  <a:pt x="30817" y="2994722"/>
                  <a:pt x="41105" y="2948047"/>
                  <a:pt x="54249" y="2901943"/>
                </a:cubicBezTo>
                <a:cubicBezTo>
                  <a:pt x="63012" y="2871462"/>
                  <a:pt x="68346" y="2840219"/>
                  <a:pt x="77300" y="2809930"/>
                </a:cubicBezTo>
                <a:cubicBezTo>
                  <a:pt x="84158" y="2787259"/>
                  <a:pt x="92351" y="2764590"/>
                  <a:pt x="103399" y="2743826"/>
                </a:cubicBezTo>
                <a:cubicBezTo>
                  <a:pt x="119594" y="2713723"/>
                  <a:pt x="143978" y="2687436"/>
                  <a:pt x="137500" y="2649143"/>
                </a:cubicBezTo>
                <a:cubicBezTo>
                  <a:pt x="131786" y="2615421"/>
                  <a:pt x="143786" y="2584942"/>
                  <a:pt x="155217" y="2554079"/>
                </a:cubicBezTo>
                <a:cubicBezTo>
                  <a:pt x="163599" y="2531409"/>
                  <a:pt x="172173" y="2508742"/>
                  <a:pt x="177507" y="2485307"/>
                </a:cubicBezTo>
                <a:cubicBezTo>
                  <a:pt x="183794" y="2457492"/>
                  <a:pt x="181126" y="2426059"/>
                  <a:pt x="192748" y="2401292"/>
                </a:cubicBezTo>
                <a:cubicBezTo>
                  <a:pt x="204940" y="2375383"/>
                  <a:pt x="196748" y="2353859"/>
                  <a:pt x="193318" y="2330806"/>
                </a:cubicBezTo>
                <a:cubicBezTo>
                  <a:pt x="187984" y="2294039"/>
                  <a:pt x="178077" y="2257459"/>
                  <a:pt x="190652" y="2220312"/>
                </a:cubicBezTo>
                <a:cubicBezTo>
                  <a:pt x="205892" y="2175163"/>
                  <a:pt x="222275" y="2130393"/>
                  <a:pt x="236753" y="2085054"/>
                </a:cubicBezTo>
                <a:cubicBezTo>
                  <a:pt x="242280" y="2067525"/>
                  <a:pt x="244566" y="2048668"/>
                  <a:pt x="247042" y="2030378"/>
                </a:cubicBezTo>
                <a:cubicBezTo>
                  <a:pt x="249138" y="2013043"/>
                  <a:pt x="243804" y="1992279"/>
                  <a:pt x="251804" y="1978940"/>
                </a:cubicBezTo>
                <a:cubicBezTo>
                  <a:pt x="272379" y="1944649"/>
                  <a:pt x="282475" y="1909408"/>
                  <a:pt x="282475" y="1869780"/>
                </a:cubicBezTo>
                <a:cubicBezTo>
                  <a:pt x="282475" y="1854920"/>
                  <a:pt x="291049" y="1840441"/>
                  <a:pt x="292573" y="1825393"/>
                </a:cubicBezTo>
                <a:cubicBezTo>
                  <a:pt x="294477" y="1804816"/>
                  <a:pt x="299622" y="1781194"/>
                  <a:pt x="292381" y="1763287"/>
                </a:cubicBezTo>
                <a:cubicBezTo>
                  <a:pt x="275237" y="1721185"/>
                  <a:pt x="289525" y="1687086"/>
                  <a:pt x="306480" y="1650317"/>
                </a:cubicBezTo>
                <a:cubicBezTo>
                  <a:pt x="323244" y="1614120"/>
                  <a:pt x="336579" y="1576019"/>
                  <a:pt x="347629" y="1537537"/>
                </a:cubicBezTo>
                <a:cubicBezTo>
                  <a:pt x="351629" y="1523059"/>
                  <a:pt x="344961" y="1505724"/>
                  <a:pt x="343629" y="1489720"/>
                </a:cubicBezTo>
                <a:cubicBezTo>
                  <a:pt x="343247" y="1484004"/>
                  <a:pt x="342675" y="1477717"/>
                  <a:pt x="344581" y="1472575"/>
                </a:cubicBezTo>
                <a:cubicBezTo>
                  <a:pt x="362870" y="1422854"/>
                  <a:pt x="376776" y="1372368"/>
                  <a:pt x="367252" y="1318456"/>
                </a:cubicBezTo>
                <a:cubicBezTo>
                  <a:pt x="366298" y="1313504"/>
                  <a:pt x="368394" y="1307978"/>
                  <a:pt x="369728" y="1303024"/>
                </a:cubicBezTo>
                <a:cubicBezTo>
                  <a:pt x="376586" y="1278829"/>
                  <a:pt x="387444" y="1255206"/>
                  <a:pt x="389921" y="1230633"/>
                </a:cubicBezTo>
                <a:cubicBezTo>
                  <a:pt x="396017" y="1170051"/>
                  <a:pt x="398495" y="1109091"/>
                  <a:pt x="402495" y="1048125"/>
                </a:cubicBezTo>
                <a:cubicBezTo>
                  <a:pt x="402685" y="1044315"/>
                  <a:pt x="402685" y="1040315"/>
                  <a:pt x="404019" y="1036887"/>
                </a:cubicBezTo>
                <a:cubicBezTo>
                  <a:pt x="412211" y="1014406"/>
                  <a:pt x="409543" y="994785"/>
                  <a:pt x="393923" y="975733"/>
                </a:cubicBezTo>
                <a:cubicBezTo>
                  <a:pt x="387064" y="967350"/>
                  <a:pt x="383444" y="955920"/>
                  <a:pt x="379634" y="945444"/>
                </a:cubicBezTo>
                <a:cubicBezTo>
                  <a:pt x="373918" y="930011"/>
                  <a:pt x="368394" y="914200"/>
                  <a:pt x="364774" y="898198"/>
                </a:cubicBezTo>
                <a:cubicBezTo>
                  <a:pt x="361346" y="882384"/>
                  <a:pt x="356583" y="865430"/>
                  <a:pt x="359250" y="850189"/>
                </a:cubicBezTo>
                <a:cubicBezTo>
                  <a:pt x="364012" y="822756"/>
                  <a:pt x="374680" y="796655"/>
                  <a:pt x="381730" y="769605"/>
                </a:cubicBezTo>
                <a:cubicBezTo>
                  <a:pt x="384206" y="760270"/>
                  <a:pt x="383824" y="749982"/>
                  <a:pt x="384016" y="740268"/>
                </a:cubicBezTo>
                <a:cubicBezTo>
                  <a:pt x="384586" y="717977"/>
                  <a:pt x="379062" y="695116"/>
                  <a:pt x="394875" y="674923"/>
                </a:cubicBezTo>
                <a:cubicBezTo>
                  <a:pt x="409733" y="656255"/>
                  <a:pt x="405353" y="637392"/>
                  <a:pt x="394113" y="617772"/>
                </a:cubicBezTo>
                <a:cubicBezTo>
                  <a:pt x="386110" y="603673"/>
                  <a:pt x="379824" y="587672"/>
                  <a:pt x="376776" y="571860"/>
                </a:cubicBezTo>
                <a:cubicBezTo>
                  <a:pt x="372586" y="550141"/>
                  <a:pt x="370870" y="528615"/>
                  <a:pt x="373348" y="505182"/>
                </a:cubicBezTo>
                <a:cubicBezTo>
                  <a:pt x="375062" y="488607"/>
                  <a:pt x="375824" y="475081"/>
                  <a:pt x="385920" y="462126"/>
                </a:cubicBezTo>
                <a:cubicBezTo>
                  <a:pt x="387444" y="460032"/>
                  <a:pt x="387826" y="456222"/>
                  <a:pt x="387634" y="453364"/>
                </a:cubicBezTo>
                <a:cubicBezTo>
                  <a:pt x="384396" y="415835"/>
                  <a:pt x="386110" y="378686"/>
                  <a:pt x="388399" y="340774"/>
                </a:cubicBezTo>
                <a:cubicBezTo>
                  <a:pt x="391445" y="292579"/>
                  <a:pt x="382492" y="241901"/>
                  <a:pt x="350487" y="200182"/>
                </a:cubicBezTo>
                <a:cubicBezTo>
                  <a:pt x="345723" y="194085"/>
                  <a:pt x="343629" y="184941"/>
                  <a:pt x="342485" y="176939"/>
                </a:cubicBezTo>
                <a:cubicBezTo>
                  <a:pt x="337533" y="139219"/>
                  <a:pt x="334103" y="101308"/>
                  <a:pt x="328579" y="63587"/>
                </a:cubicBezTo>
                <a:cubicBezTo>
                  <a:pt x="325530" y="43012"/>
                  <a:pt x="322862" y="21486"/>
                  <a:pt x="314480" y="2817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64DEED3-BC52-4F15-8426-D33275CB0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0" y="-1"/>
            <a:ext cx="874716" cy="6858001"/>
            <a:chOff x="7620000" y="-1"/>
            <a:chExt cx="874716" cy="685800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37D94AD-9CD7-4F7F-B13A-399B37840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D3FDC-6FDD-4615-B246-1FC651E95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83431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436637-8F3C-A3C5-4DC2-3F6BAA3F8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1"/>
            <a:ext cx="3047999" cy="3810000"/>
          </a:xfrm>
        </p:spPr>
        <p:txBody>
          <a:bodyPr anchor="b">
            <a:normAutofit/>
          </a:bodyPr>
          <a:lstStyle/>
          <a:p>
            <a:r>
              <a:rPr lang="en-CA" dirty="0"/>
              <a:t>Phantom Blaster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C533F8D-2E69-70CE-E9FC-699AD56590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639033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video game screen shot of a cemetery with ghosts and people&#10;&#10;Description automatically generated">
            <a:extLst>
              <a:ext uri="{FF2B5EF4-FFF2-40B4-BE49-F238E27FC236}">
                <a16:creationId xmlns:a16="http://schemas.microsoft.com/office/drawing/2014/main" id="{73BED8E0-A6D9-8E62-B1C7-F71028A33C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05" y="180871"/>
            <a:ext cx="3582237" cy="358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07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9FEAAE4-608F-4DE6-97B4-51573869A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5062873" cy="6858003"/>
          </a:xfrm>
          <a:custGeom>
            <a:avLst/>
            <a:gdLst>
              <a:gd name="connsiteX0" fmla="*/ 4214994 w 4572002"/>
              <a:gd name="connsiteY0" fmla="*/ 6564620 h 6858002"/>
              <a:gd name="connsiteX1" fmla="*/ 4214994 w 4572002"/>
              <a:gd name="connsiteY1" fmla="*/ 6564621 h 6858002"/>
              <a:gd name="connsiteX2" fmla="*/ 4237474 w 4572002"/>
              <a:gd name="connsiteY2" fmla="*/ 6588626 h 6858002"/>
              <a:gd name="connsiteX3" fmla="*/ 4254096 w 4572002"/>
              <a:gd name="connsiteY3" fmla="*/ 6625225 h 6858002"/>
              <a:gd name="connsiteX4" fmla="*/ 4247001 w 4572002"/>
              <a:gd name="connsiteY4" fmla="*/ 6662540 h 6858002"/>
              <a:gd name="connsiteX5" fmla="*/ 4247000 w 4572002"/>
              <a:gd name="connsiteY5" fmla="*/ 6662541 h 6858002"/>
              <a:gd name="connsiteX6" fmla="*/ 4246999 w 4572002"/>
              <a:gd name="connsiteY6" fmla="*/ 6662544 h 6858002"/>
              <a:gd name="connsiteX7" fmla="*/ 4235550 w 4572002"/>
              <a:gd name="connsiteY7" fmla="*/ 6683027 h 6858002"/>
              <a:gd name="connsiteX8" fmla="*/ 4232403 w 4572002"/>
              <a:gd name="connsiteY8" fmla="*/ 6702976 h 6858002"/>
              <a:gd name="connsiteX9" fmla="*/ 4232403 w 4572002"/>
              <a:gd name="connsiteY9" fmla="*/ 6702977 h 6858002"/>
              <a:gd name="connsiteX10" fmla="*/ 4246238 w 4572002"/>
              <a:gd name="connsiteY10" fmla="*/ 6742553 h 6858002"/>
              <a:gd name="connsiteX11" fmla="*/ 4246239 w 4572002"/>
              <a:gd name="connsiteY11" fmla="*/ 6742555 h 6858002"/>
              <a:gd name="connsiteX12" fmla="*/ 4265716 w 4572002"/>
              <a:gd name="connsiteY12" fmla="*/ 6812062 h 6858002"/>
              <a:gd name="connsiteX13" fmla="*/ 4265717 w 4572002"/>
              <a:gd name="connsiteY13" fmla="*/ 6812064 h 6858002"/>
              <a:gd name="connsiteX14" fmla="*/ 4265717 w 4572002"/>
              <a:gd name="connsiteY14" fmla="*/ 6812063 h 6858002"/>
              <a:gd name="connsiteX15" fmla="*/ 4265716 w 4572002"/>
              <a:gd name="connsiteY15" fmla="*/ 6812062 h 6858002"/>
              <a:gd name="connsiteX16" fmla="*/ 4260942 w 4572002"/>
              <a:gd name="connsiteY16" fmla="*/ 6776800 h 6858002"/>
              <a:gd name="connsiteX17" fmla="*/ 4246239 w 4572002"/>
              <a:gd name="connsiteY17" fmla="*/ 6742555 h 6858002"/>
              <a:gd name="connsiteX18" fmla="*/ 4246238 w 4572002"/>
              <a:gd name="connsiteY18" fmla="*/ 6742552 h 6858002"/>
              <a:gd name="connsiteX19" fmla="*/ 4232403 w 4572002"/>
              <a:gd name="connsiteY19" fmla="*/ 6702976 h 6858002"/>
              <a:gd name="connsiteX20" fmla="*/ 4246999 w 4572002"/>
              <a:gd name="connsiteY20" fmla="*/ 6662544 h 6858002"/>
              <a:gd name="connsiteX21" fmla="*/ 4247000 w 4572002"/>
              <a:gd name="connsiteY21" fmla="*/ 6662542 h 6858002"/>
              <a:gd name="connsiteX22" fmla="*/ 4247001 w 4572002"/>
              <a:gd name="connsiteY22" fmla="*/ 6662540 h 6858002"/>
              <a:gd name="connsiteX23" fmla="*/ 4254084 w 4572002"/>
              <a:gd name="connsiteY23" fmla="*/ 6645552 h 6858002"/>
              <a:gd name="connsiteX24" fmla="*/ 4254096 w 4572002"/>
              <a:gd name="connsiteY24" fmla="*/ 6625225 h 6858002"/>
              <a:gd name="connsiteX25" fmla="*/ 4254096 w 4572002"/>
              <a:gd name="connsiteY25" fmla="*/ 6625224 h 6858002"/>
              <a:gd name="connsiteX26" fmla="*/ 4237474 w 4572002"/>
              <a:gd name="connsiteY26" fmla="*/ 6588625 h 6858002"/>
              <a:gd name="connsiteX27" fmla="*/ 4295315 w 4572002"/>
              <a:gd name="connsiteY27" fmla="*/ 6438981 h 6858002"/>
              <a:gd name="connsiteX28" fmla="*/ 4275385 w 4572002"/>
              <a:gd name="connsiteY28" fmla="*/ 6463840 h 6858002"/>
              <a:gd name="connsiteX29" fmla="*/ 4275382 w 4572002"/>
              <a:gd name="connsiteY29" fmla="*/ 6463849 h 6858002"/>
              <a:gd name="connsiteX30" fmla="*/ 4261587 w 4572002"/>
              <a:gd name="connsiteY30" fmla="*/ 6513012 h 6858002"/>
              <a:gd name="connsiteX31" fmla="*/ 4242781 w 4572002"/>
              <a:gd name="connsiteY31" fmla="*/ 6546194 h 6858002"/>
              <a:gd name="connsiteX32" fmla="*/ 4242781 w 4572002"/>
              <a:gd name="connsiteY32" fmla="*/ 6546195 h 6858002"/>
              <a:gd name="connsiteX33" fmla="*/ 4259120 w 4572002"/>
              <a:gd name="connsiteY33" fmla="*/ 6521804 h 6858002"/>
              <a:gd name="connsiteX34" fmla="*/ 4261587 w 4572002"/>
              <a:gd name="connsiteY34" fmla="*/ 6513012 h 6858002"/>
              <a:gd name="connsiteX35" fmla="*/ 4264398 w 4572002"/>
              <a:gd name="connsiteY35" fmla="*/ 6508052 h 6858002"/>
              <a:gd name="connsiteX36" fmla="*/ 4275382 w 4572002"/>
              <a:gd name="connsiteY36" fmla="*/ 6463849 h 6858002"/>
              <a:gd name="connsiteX37" fmla="*/ 4275385 w 4572002"/>
              <a:gd name="connsiteY37" fmla="*/ 6463841 h 6858002"/>
              <a:gd name="connsiteX38" fmla="*/ 4295315 w 4572002"/>
              <a:gd name="connsiteY38" fmla="*/ 6438981 h 6858002"/>
              <a:gd name="connsiteX39" fmla="*/ 4381289 w 4572002"/>
              <a:gd name="connsiteY39" fmla="*/ 6365204 h 6858002"/>
              <a:gd name="connsiteX40" fmla="*/ 4380008 w 4572002"/>
              <a:gd name="connsiteY40" fmla="*/ 6387910 h 6858002"/>
              <a:gd name="connsiteX41" fmla="*/ 4378243 w 4572002"/>
              <a:gd name="connsiteY41" fmla="*/ 6391549 h 6858002"/>
              <a:gd name="connsiteX42" fmla="*/ 4370589 w 4572002"/>
              <a:gd name="connsiteY42" fmla="*/ 6407332 h 6858002"/>
              <a:gd name="connsiteX43" fmla="*/ 4370589 w 4572002"/>
              <a:gd name="connsiteY43" fmla="*/ 6407333 h 6858002"/>
              <a:gd name="connsiteX44" fmla="*/ 4378243 w 4572002"/>
              <a:gd name="connsiteY44" fmla="*/ 6391549 h 6858002"/>
              <a:gd name="connsiteX45" fmla="*/ 4380008 w 4572002"/>
              <a:gd name="connsiteY45" fmla="*/ 6387910 h 6858002"/>
              <a:gd name="connsiteX46" fmla="*/ 4142220 w 4572002"/>
              <a:gd name="connsiteY46" fmla="*/ 4221391 h 6858002"/>
              <a:gd name="connsiteX47" fmla="*/ 4142220 w 4572002"/>
              <a:gd name="connsiteY47" fmla="*/ 4221392 h 6858002"/>
              <a:gd name="connsiteX48" fmla="*/ 4147936 w 4572002"/>
              <a:gd name="connsiteY48" fmla="*/ 4253015 h 6858002"/>
              <a:gd name="connsiteX49" fmla="*/ 4187752 w 4572002"/>
              <a:gd name="connsiteY49" fmla="*/ 4324646 h 6858002"/>
              <a:gd name="connsiteX50" fmla="*/ 4196706 w 4572002"/>
              <a:gd name="connsiteY50" fmla="*/ 4363891 h 6858002"/>
              <a:gd name="connsiteX51" fmla="*/ 4195944 w 4572002"/>
              <a:gd name="connsiteY51" fmla="*/ 4482004 h 6858002"/>
              <a:gd name="connsiteX52" fmla="*/ 4135934 w 4572002"/>
              <a:gd name="connsiteY52" fmla="*/ 4659174 h 6858002"/>
              <a:gd name="connsiteX53" fmla="*/ 4127932 w 4572002"/>
              <a:gd name="connsiteY53" fmla="*/ 4677655 h 6858002"/>
              <a:gd name="connsiteX54" fmla="*/ 4118025 w 4572002"/>
              <a:gd name="connsiteY54" fmla="*/ 4767764 h 6858002"/>
              <a:gd name="connsiteX55" fmla="*/ 4116716 w 4572002"/>
              <a:gd name="connsiteY55" fmla="*/ 4800483 h 6858002"/>
              <a:gd name="connsiteX56" fmla="*/ 4116716 w 4572002"/>
              <a:gd name="connsiteY56" fmla="*/ 4800484 h 6858002"/>
              <a:gd name="connsiteX57" fmla="*/ 4131552 w 4572002"/>
              <a:gd name="connsiteY57" fmla="*/ 4828917 h 6858002"/>
              <a:gd name="connsiteX58" fmla="*/ 4153733 w 4572002"/>
              <a:gd name="connsiteY58" fmla="*/ 4863343 h 6858002"/>
              <a:gd name="connsiteX59" fmla="*/ 4161262 w 4572002"/>
              <a:gd name="connsiteY59" fmla="*/ 4889275 h 6858002"/>
              <a:gd name="connsiteX60" fmla="*/ 4159557 w 4572002"/>
              <a:gd name="connsiteY60" fmla="*/ 4912168 h 6858002"/>
              <a:gd name="connsiteX61" fmla="*/ 4158155 w 4572002"/>
              <a:gd name="connsiteY61" fmla="*/ 4933804 h 6858002"/>
              <a:gd name="connsiteX62" fmla="*/ 4158155 w 4572002"/>
              <a:gd name="connsiteY62" fmla="*/ 4933805 h 6858002"/>
              <a:gd name="connsiteX63" fmla="*/ 4162914 w 4572002"/>
              <a:gd name="connsiteY63" fmla="*/ 4952673 h 6858002"/>
              <a:gd name="connsiteX64" fmla="*/ 4165707 w 4572002"/>
              <a:gd name="connsiteY64" fmla="*/ 4957454 h 6858002"/>
              <a:gd name="connsiteX65" fmla="*/ 4166985 w 4572002"/>
              <a:gd name="connsiteY65" fmla="*/ 4961456 h 6858002"/>
              <a:gd name="connsiteX66" fmla="*/ 4182989 w 4572002"/>
              <a:gd name="connsiteY66" fmla="*/ 4987038 h 6858002"/>
              <a:gd name="connsiteX67" fmla="*/ 4209468 w 4572002"/>
              <a:gd name="connsiteY67" fmla="*/ 5041522 h 6858002"/>
              <a:gd name="connsiteX68" fmla="*/ 4216684 w 4572002"/>
              <a:gd name="connsiteY68" fmla="*/ 5072376 h 6858002"/>
              <a:gd name="connsiteX69" fmla="*/ 4222587 w 4572002"/>
              <a:gd name="connsiteY69" fmla="*/ 5087441 h 6858002"/>
              <a:gd name="connsiteX70" fmla="*/ 4235615 w 4572002"/>
              <a:gd name="connsiteY70" fmla="*/ 5133220 h 6858002"/>
              <a:gd name="connsiteX71" fmla="*/ 4235616 w 4572002"/>
              <a:gd name="connsiteY71" fmla="*/ 5133225 h 6858002"/>
              <a:gd name="connsiteX72" fmla="*/ 4228901 w 4572002"/>
              <a:gd name="connsiteY72" fmla="*/ 5166113 h 6858002"/>
              <a:gd name="connsiteX73" fmla="*/ 4228901 w 4572002"/>
              <a:gd name="connsiteY73" fmla="*/ 5166114 h 6858002"/>
              <a:gd name="connsiteX74" fmla="*/ 4229593 w 4572002"/>
              <a:gd name="connsiteY74" fmla="*/ 5172091 h 6858002"/>
              <a:gd name="connsiteX75" fmla="*/ 4232139 w 4572002"/>
              <a:gd name="connsiteY75" fmla="*/ 5179068 h 6858002"/>
              <a:gd name="connsiteX76" fmla="*/ 4231973 w 4572002"/>
              <a:gd name="connsiteY76" fmla="*/ 5229434 h 6858002"/>
              <a:gd name="connsiteX77" fmla="*/ 4225669 w 4572002"/>
              <a:gd name="connsiteY77" fmla="*/ 5241089 h 6858002"/>
              <a:gd name="connsiteX78" fmla="*/ 4208517 w 4572002"/>
              <a:gd name="connsiteY78" fmla="*/ 5272796 h 6858002"/>
              <a:gd name="connsiteX79" fmla="*/ 4184613 w 4572002"/>
              <a:gd name="connsiteY79" fmla="*/ 5312288 h 6858002"/>
              <a:gd name="connsiteX80" fmla="*/ 4183557 w 4572002"/>
              <a:gd name="connsiteY80" fmla="*/ 5321350 h 6858002"/>
              <a:gd name="connsiteX81" fmla="*/ 4181083 w 4572002"/>
              <a:gd name="connsiteY81" fmla="*/ 5326163 h 6858002"/>
              <a:gd name="connsiteX82" fmla="*/ 4179637 w 4572002"/>
              <a:gd name="connsiteY82" fmla="*/ 5355014 h 6858002"/>
              <a:gd name="connsiteX83" fmla="*/ 4179637 w 4572002"/>
              <a:gd name="connsiteY83" fmla="*/ 5355015 h 6858002"/>
              <a:gd name="connsiteX84" fmla="*/ 4184513 w 4572002"/>
              <a:gd name="connsiteY84" fmla="*/ 5385385 h 6858002"/>
              <a:gd name="connsiteX85" fmla="*/ 4192704 w 4572002"/>
              <a:gd name="connsiteY85" fmla="*/ 5425583 h 6858002"/>
              <a:gd name="connsiteX86" fmla="*/ 4204327 w 4572002"/>
              <a:gd name="connsiteY86" fmla="*/ 5480638 h 6858002"/>
              <a:gd name="connsiteX87" fmla="*/ 4208850 w 4572002"/>
              <a:gd name="connsiteY87" fmla="*/ 5507668 h 6858002"/>
              <a:gd name="connsiteX88" fmla="*/ 4198232 w 4572002"/>
              <a:gd name="connsiteY88" fmla="*/ 5531692 h 6858002"/>
              <a:gd name="connsiteX89" fmla="*/ 4198231 w 4572002"/>
              <a:gd name="connsiteY89" fmla="*/ 5531693 h 6858002"/>
              <a:gd name="connsiteX90" fmla="*/ 4188085 w 4572002"/>
              <a:gd name="connsiteY90" fmla="*/ 5547578 h 6858002"/>
              <a:gd name="connsiteX91" fmla="*/ 4188085 w 4572002"/>
              <a:gd name="connsiteY91" fmla="*/ 5547579 h 6858002"/>
              <a:gd name="connsiteX92" fmla="*/ 4197659 w 4572002"/>
              <a:gd name="connsiteY92" fmla="*/ 5562747 h 6858002"/>
              <a:gd name="connsiteX93" fmla="*/ 4268907 w 4572002"/>
              <a:gd name="connsiteY93" fmla="*/ 5704484 h 6858002"/>
              <a:gd name="connsiteX94" fmla="*/ 4274812 w 4572002"/>
              <a:gd name="connsiteY94" fmla="*/ 5740489 h 6858002"/>
              <a:gd name="connsiteX95" fmla="*/ 4283578 w 4572002"/>
              <a:gd name="connsiteY95" fmla="*/ 5760874 h 6858002"/>
              <a:gd name="connsiteX96" fmla="*/ 4371973 w 4572002"/>
              <a:gd name="connsiteY96" fmla="*/ 5883752 h 6858002"/>
              <a:gd name="connsiteX97" fmla="*/ 4371974 w 4572002"/>
              <a:gd name="connsiteY97" fmla="*/ 5883757 h 6858002"/>
              <a:gd name="connsiteX98" fmla="*/ 4389877 w 4572002"/>
              <a:gd name="connsiteY98" fmla="*/ 5935946 h 6858002"/>
              <a:gd name="connsiteX99" fmla="*/ 4389878 w 4572002"/>
              <a:gd name="connsiteY99" fmla="*/ 5935950 h 6858002"/>
              <a:gd name="connsiteX100" fmla="*/ 4386259 w 4572002"/>
              <a:gd name="connsiteY100" fmla="*/ 5993290 h 6858002"/>
              <a:gd name="connsiteX101" fmla="*/ 4386259 w 4572002"/>
              <a:gd name="connsiteY101" fmla="*/ 5993291 h 6858002"/>
              <a:gd name="connsiteX102" fmla="*/ 4379782 w 4572002"/>
              <a:gd name="connsiteY102" fmla="*/ 6026440 h 6858002"/>
              <a:gd name="connsiteX103" fmla="*/ 4323583 w 4572002"/>
              <a:gd name="connsiteY103" fmla="*/ 6108738 h 6858002"/>
              <a:gd name="connsiteX104" fmla="*/ 4309890 w 4572002"/>
              <a:gd name="connsiteY104" fmla="*/ 6133314 h 6858002"/>
              <a:gd name="connsiteX105" fmla="*/ 4309890 w 4572002"/>
              <a:gd name="connsiteY105" fmla="*/ 6133315 h 6858002"/>
              <a:gd name="connsiteX106" fmla="*/ 4313591 w 4572002"/>
              <a:gd name="connsiteY106" fmla="*/ 6143190 h 6858002"/>
              <a:gd name="connsiteX107" fmla="*/ 4325486 w 4572002"/>
              <a:gd name="connsiteY107" fmla="*/ 6155600 h 6858002"/>
              <a:gd name="connsiteX108" fmla="*/ 4325488 w 4572002"/>
              <a:gd name="connsiteY108" fmla="*/ 6155603 h 6858002"/>
              <a:gd name="connsiteX109" fmla="*/ 4364160 w 4572002"/>
              <a:gd name="connsiteY109" fmla="*/ 6228757 h 6858002"/>
              <a:gd name="connsiteX110" fmla="*/ 4381497 w 4572002"/>
              <a:gd name="connsiteY110" fmla="*/ 6361540 h 6858002"/>
              <a:gd name="connsiteX111" fmla="*/ 4381497 w 4572002"/>
              <a:gd name="connsiteY111" fmla="*/ 6361539 h 6858002"/>
              <a:gd name="connsiteX112" fmla="*/ 4364160 w 4572002"/>
              <a:gd name="connsiteY112" fmla="*/ 6228756 h 6858002"/>
              <a:gd name="connsiteX113" fmla="*/ 4325488 w 4572002"/>
              <a:gd name="connsiteY113" fmla="*/ 6155602 h 6858002"/>
              <a:gd name="connsiteX114" fmla="*/ 4325486 w 4572002"/>
              <a:gd name="connsiteY114" fmla="*/ 6155600 h 6858002"/>
              <a:gd name="connsiteX115" fmla="*/ 4309890 w 4572002"/>
              <a:gd name="connsiteY115" fmla="*/ 6133315 h 6858002"/>
              <a:gd name="connsiteX116" fmla="*/ 4323583 w 4572002"/>
              <a:gd name="connsiteY116" fmla="*/ 6108739 h 6858002"/>
              <a:gd name="connsiteX117" fmla="*/ 4379782 w 4572002"/>
              <a:gd name="connsiteY117" fmla="*/ 6026441 h 6858002"/>
              <a:gd name="connsiteX118" fmla="*/ 4386259 w 4572002"/>
              <a:gd name="connsiteY118" fmla="*/ 5993292 h 6858002"/>
              <a:gd name="connsiteX119" fmla="*/ 4386259 w 4572002"/>
              <a:gd name="connsiteY119" fmla="*/ 5993290 h 6858002"/>
              <a:gd name="connsiteX120" fmla="*/ 4389712 w 4572002"/>
              <a:gd name="connsiteY120" fmla="*/ 5964477 h 6858002"/>
              <a:gd name="connsiteX121" fmla="*/ 4389878 w 4572002"/>
              <a:gd name="connsiteY121" fmla="*/ 5935950 h 6858002"/>
              <a:gd name="connsiteX122" fmla="*/ 4389878 w 4572002"/>
              <a:gd name="connsiteY122" fmla="*/ 5935949 h 6858002"/>
              <a:gd name="connsiteX123" fmla="*/ 4389877 w 4572002"/>
              <a:gd name="connsiteY123" fmla="*/ 5935946 h 6858002"/>
              <a:gd name="connsiteX124" fmla="*/ 4382997 w 4572002"/>
              <a:gd name="connsiteY124" fmla="*/ 5909351 h 6858002"/>
              <a:gd name="connsiteX125" fmla="*/ 4371974 w 4572002"/>
              <a:gd name="connsiteY125" fmla="*/ 5883757 h 6858002"/>
              <a:gd name="connsiteX126" fmla="*/ 4371973 w 4572002"/>
              <a:gd name="connsiteY126" fmla="*/ 5883751 h 6858002"/>
              <a:gd name="connsiteX127" fmla="*/ 4283578 w 4572002"/>
              <a:gd name="connsiteY127" fmla="*/ 5760873 h 6858002"/>
              <a:gd name="connsiteX128" fmla="*/ 4274812 w 4572002"/>
              <a:gd name="connsiteY128" fmla="*/ 5740488 h 6858002"/>
              <a:gd name="connsiteX129" fmla="*/ 4268907 w 4572002"/>
              <a:gd name="connsiteY129" fmla="*/ 5704483 h 6858002"/>
              <a:gd name="connsiteX130" fmla="*/ 4197659 w 4572002"/>
              <a:gd name="connsiteY130" fmla="*/ 5562746 h 6858002"/>
              <a:gd name="connsiteX131" fmla="*/ 4188085 w 4572002"/>
              <a:gd name="connsiteY131" fmla="*/ 5547578 h 6858002"/>
              <a:gd name="connsiteX132" fmla="*/ 4198231 w 4572002"/>
              <a:gd name="connsiteY132" fmla="*/ 5531694 h 6858002"/>
              <a:gd name="connsiteX133" fmla="*/ 4198232 w 4572002"/>
              <a:gd name="connsiteY133" fmla="*/ 5531692 h 6858002"/>
              <a:gd name="connsiteX134" fmla="*/ 4206630 w 4572002"/>
              <a:gd name="connsiteY134" fmla="*/ 5520422 h 6858002"/>
              <a:gd name="connsiteX135" fmla="*/ 4208850 w 4572002"/>
              <a:gd name="connsiteY135" fmla="*/ 5507668 h 6858002"/>
              <a:gd name="connsiteX136" fmla="*/ 4208850 w 4572002"/>
              <a:gd name="connsiteY136" fmla="*/ 5507667 h 6858002"/>
              <a:gd name="connsiteX137" fmla="*/ 4204327 w 4572002"/>
              <a:gd name="connsiteY137" fmla="*/ 5480637 h 6858002"/>
              <a:gd name="connsiteX138" fmla="*/ 4192704 w 4572002"/>
              <a:gd name="connsiteY138" fmla="*/ 5425582 h 6858002"/>
              <a:gd name="connsiteX139" fmla="*/ 4184513 w 4572002"/>
              <a:gd name="connsiteY139" fmla="*/ 5385384 h 6858002"/>
              <a:gd name="connsiteX140" fmla="*/ 4179637 w 4572002"/>
              <a:gd name="connsiteY140" fmla="*/ 5355014 h 6858002"/>
              <a:gd name="connsiteX141" fmla="*/ 4183557 w 4572002"/>
              <a:gd name="connsiteY141" fmla="*/ 5321350 h 6858002"/>
              <a:gd name="connsiteX142" fmla="*/ 4208517 w 4572002"/>
              <a:gd name="connsiteY142" fmla="*/ 5272797 h 6858002"/>
              <a:gd name="connsiteX143" fmla="*/ 4225669 w 4572002"/>
              <a:gd name="connsiteY143" fmla="*/ 5241089 h 6858002"/>
              <a:gd name="connsiteX144" fmla="*/ 4231973 w 4572002"/>
              <a:gd name="connsiteY144" fmla="*/ 5229433 h 6858002"/>
              <a:gd name="connsiteX145" fmla="*/ 4232139 w 4572002"/>
              <a:gd name="connsiteY145" fmla="*/ 5179068 h 6858002"/>
              <a:gd name="connsiteX146" fmla="*/ 4232139 w 4572002"/>
              <a:gd name="connsiteY146" fmla="*/ 5179067 h 6858002"/>
              <a:gd name="connsiteX147" fmla="*/ 4229593 w 4572002"/>
              <a:gd name="connsiteY147" fmla="*/ 5172090 h 6858002"/>
              <a:gd name="connsiteX148" fmla="*/ 4228901 w 4572002"/>
              <a:gd name="connsiteY148" fmla="*/ 5166114 h 6858002"/>
              <a:gd name="connsiteX149" fmla="*/ 4235616 w 4572002"/>
              <a:gd name="connsiteY149" fmla="*/ 5133225 h 6858002"/>
              <a:gd name="connsiteX150" fmla="*/ 4235616 w 4572002"/>
              <a:gd name="connsiteY150" fmla="*/ 5133224 h 6858002"/>
              <a:gd name="connsiteX151" fmla="*/ 4235615 w 4572002"/>
              <a:gd name="connsiteY151" fmla="*/ 5133220 h 6858002"/>
              <a:gd name="connsiteX152" fmla="*/ 4228473 w 4572002"/>
              <a:gd name="connsiteY152" fmla="*/ 5102461 h 6858002"/>
              <a:gd name="connsiteX153" fmla="*/ 4222587 w 4572002"/>
              <a:gd name="connsiteY153" fmla="*/ 5087441 h 6858002"/>
              <a:gd name="connsiteX154" fmla="*/ 4222582 w 4572002"/>
              <a:gd name="connsiteY154" fmla="*/ 5087423 h 6858002"/>
              <a:gd name="connsiteX155" fmla="*/ 4209468 w 4572002"/>
              <a:gd name="connsiteY155" fmla="*/ 5041521 h 6858002"/>
              <a:gd name="connsiteX156" fmla="*/ 4182989 w 4572002"/>
              <a:gd name="connsiteY156" fmla="*/ 4987037 h 6858002"/>
              <a:gd name="connsiteX157" fmla="*/ 4165707 w 4572002"/>
              <a:gd name="connsiteY157" fmla="*/ 4957454 h 6858002"/>
              <a:gd name="connsiteX158" fmla="*/ 4158155 w 4572002"/>
              <a:gd name="connsiteY158" fmla="*/ 4933805 h 6858002"/>
              <a:gd name="connsiteX159" fmla="*/ 4159557 w 4572002"/>
              <a:gd name="connsiteY159" fmla="*/ 4912169 h 6858002"/>
              <a:gd name="connsiteX160" fmla="*/ 4161262 w 4572002"/>
              <a:gd name="connsiteY160" fmla="*/ 4889276 h 6858002"/>
              <a:gd name="connsiteX161" fmla="*/ 4161262 w 4572002"/>
              <a:gd name="connsiteY161" fmla="*/ 4889275 h 6858002"/>
              <a:gd name="connsiteX162" fmla="*/ 4156484 w 4572002"/>
              <a:gd name="connsiteY162" fmla="*/ 4867614 h 6858002"/>
              <a:gd name="connsiteX163" fmla="*/ 4153733 w 4572002"/>
              <a:gd name="connsiteY163" fmla="*/ 4863343 h 6858002"/>
              <a:gd name="connsiteX164" fmla="*/ 4151983 w 4572002"/>
              <a:gd name="connsiteY164" fmla="*/ 4857317 h 6858002"/>
              <a:gd name="connsiteX165" fmla="*/ 4131552 w 4572002"/>
              <a:gd name="connsiteY165" fmla="*/ 4828916 h 6858002"/>
              <a:gd name="connsiteX166" fmla="*/ 4116716 w 4572002"/>
              <a:gd name="connsiteY166" fmla="*/ 4800483 h 6858002"/>
              <a:gd name="connsiteX167" fmla="*/ 4118025 w 4572002"/>
              <a:gd name="connsiteY167" fmla="*/ 4767765 h 6858002"/>
              <a:gd name="connsiteX168" fmla="*/ 4127932 w 4572002"/>
              <a:gd name="connsiteY168" fmla="*/ 4677656 h 6858002"/>
              <a:gd name="connsiteX169" fmla="*/ 4135934 w 4572002"/>
              <a:gd name="connsiteY169" fmla="*/ 4659175 h 6858002"/>
              <a:gd name="connsiteX170" fmla="*/ 4195944 w 4572002"/>
              <a:gd name="connsiteY170" fmla="*/ 4482005 h 6858002"/>
              <a:gd name="connsiteX171" fmla="*/ 4196706 w 4572002"/>
              <a:gd name="connsiteY171" fmla="*/ 4363891 h 6858002"/>
              <a:gd name="connsiteX172" fmla="*/ 4196706 w 4572002"/>
              <a:gd name="connsiteY172" fmla="*/ 4363890 h 6858002"/>
              <a:gd name="connsiteX173" fmla="*/ 4187752 w 4572002"/>
              <a:gd name="connsiteY173" fmla="*/ 4324645 h 6858002"/>
              <a:gd name="connsiteX174" fmla="*/ 4147936 w 4572002"/>
              <a:gd name="connsiteY174" fmla="*/ 4253014 h 6858002"/>
              <a:gd name="connsiteX175" fmla="*/ 4211111 w 4572002"/>
              <a:gd name="connsiteY175" fmla="*/ 2836172 h 6858002"/>
              <a:gd name="connsiteX176" fmla="*/ 4202421 w 4572002"/>
              <a:gd name="connsiteY176" fmla="*/ 2848793 h 6858002"/>
              <a:gd name="connsiteX177" fmla="*/ 4186816 w 4572002"/>
              <a:gd name="connsiteY177" fmla="*/ 2897785 h 6858002"/>
              <a:gd name="connsiteX178" fmla="*/ 4185787 w 4572002"/>
              <a:gd name="connsiteY178" fmla="*/ 2903551 h 6858002"/>
              <a:gd name="connsiteX179" fmla="*/ 4182513 w 4572002"/>
              <a:gd name="connsiteY179" fmla="*/ 2914328 h 6858002"/>
              <a:gd name="connsiteX180" fmla="*/ 4177882 w 4572002"/>
              <a:gd name="connsiteY180" fmla="*/ 2947858 h 6858002"/>
              <a:gd name="connsiteX181" fmla="*/ 4177881 w 4572002"/>
              <a:gd name="connsiteY181" fmla="*/ 2947862 h 6858002"/>
              <a:gd name="connsiteX182" fmla="*/ 4177881 w 4572002"/>
              <a:gd name="connsiteY182" fmla="*/ 2947863 h 6858002"/>
              <a:gd name="connsiteX183" fmla="*/ 4181465 w 4572002"/>
              <a:gd name="connsiteY183" fmla="*/ 2982149 h 6858002"/>
              <a:gd name="connsiteX184" fmla="*/ 4193158 w 4572002"/>
              <a:gd name="connsiteY184" fmla="*/ 3077402 h 6858002"/>
              <a:gd name="connsiteX185" fmla="*/ 4180703 w 4572002"/>
              <a:gd name="connsiteY185" fmla="*/ 3172654 h 6858002"/>
              <a:gd name="connsiteX186" fmla="*/ 4133076 w 4572002"/>
              <a:gd name="connsiteY186" fmla="*/ 3489467 h 6858002"/>
              <a:gd name="connsiteX187" fmla="*/ 4110977 w 4572002"/>
              <a:gd name="connsiteY187" fmla="*/ 3544713 h 6858002"/>
              <a:gd name="connsiteX188" fmla="*/ 4093355 w 4572002"/>
              <a:gd name="connsiteY188" fmla="*/ 3574408 h 6858002"/>
              <a:gd name="connsiteX189" fmla="*/ 4093355 w 4572002"/>
              <a:gd name="connsiteY189" fmla="*/ 3574409 h 6858002"/>
              <a:gd name="connsiteX190" fmla="*/ 4105453 w 4572002"/>
              <a:gd name="connsiteY190" fmla="*/ 3606818 h 6858002"/>
              <a:gd name="connsiteX191" fmla="*/ 4118979 w 4572002"/>
              <a:gd name="connsiteY191" fmla="*/ 3630633 h 6858002"/>
              <a:gd name="connsiteX192" fmla="*/ 4136708 w 4572002"/>
              <a:gd name="connsiteY192" fmla="*/ 3654416 h 6858002"/>
              <a:gd name="connsiteX193" fmla="*/ 4140382 w 4572002"/>
              <a:gd name="connsiteY193" fmla="*/ 3668940 h 6858002"/>
              <a:gd name="connsiteX194" fmla="*/ 4143220 w 4572002"/>
              <a:gd name="connsiteY194" fmla="*/ 3680164 h 6858002"/>
              <a:gd name="connsiteX195" fmla="*/ 4139172 w 4572002"/>
              <a:gd name="connsiteY195" fmla="*/ 3734837 h 6858002"/>
              <a:gd name="connsiteX196" fmla="*/ 4139172 w 4572002"/>
              <a:gd name="connsiteY196" fmla="*/ 3734838 h 6858002"/>
              <a:gd name="connsiteX197" fmla="*/ 4139554 w 4572002"/>
              <a:gd name="connsiteY197" fmla="*/ 3754653 h 6858002"/>
              <a:gd name="connsiteX198" fmla="*/ 4145911 w 4572002"/>
              <a:gd name="connsiteY198" fmla="*/ 3789776 h 6858002"/>
              <a:gd name="connsiteX199" fmla="*/ 4130980 w 4572002"/>
              <a:gd name="connsiteY199" fmla="*/ 3822472 h 6858002"/>
              <a:gd name="connsiteX200" fmla="*/ 4116645 w 4572002"/>
              <a:gd name="connsiteY200" fmla="*/ 3852619 h 6858002"/>
              <a:gd name="connsiteX201" fmla="*/ 4116645 w 4572002"/>
              <a:gd name="connsiteY201" fmla="*/ 3852620 h 6858002"/>
              <a:gd name="connsiteX202" fmla="*/ 4117425 w 4572002"/>
              <a:gd name="connsiteY202" fmla="*/ 3868764 h 6858002"/>
              <a:gd name="connsiteX203" fmla="*/ 4126028 w 4572002"/>
              <a:gd name="connsiteY203" fmla="*/ 3885337 h 6858002"/>
              <a:gd name="connsiteX204" fmla="*/ 4126028 w 4572002"/>
              <a:gd name="connsiteY204" fmla="*/ 3885339 h 6858002"/>
              <a:gd name="connsiteX205" fmla="*/ 4148409 w 4572002"/>
              <a:gd name="connsiteY205" fmla="*/ 3923125 h 6858002"/>
              <a:gd name="connsiteX206" fmla="*/ 4157913 w 4572002"/>
              <a:gd name="connsiteY206" fmla="*/ 3962160 h 6858002"/>
              <a:gd name="connsiteX207" fmla="*/ 4142221 w 4572002"/>
              <a:gd name="connsiteY207" fmla="*/ 4043838 h 6858002"/>
              <a:gd name="connsiteX208" fmla="*/ 4142220 w 4572002"/>
              <a:gd name="connsiteY208" fmla="*/ 4043839 h 6858002"/>
              <a:gd name="connsiteX209" fmla="*/ 4127099 w 4572002"/>
              <a:gd name="connsiteY209" fmla="*/ 4103825 h 6858002"/>
              <a:gd name="connsiteX210" fmla="*/ 4127099 w 4572002"/>
              <a:gd name="connsiteY210" fmla="*/ 4103826 h 6858002"/>
              <a:gd name="connsiteX211" fmla="*/ 4129066 w 4572002"/>
              <a:gd name="connsiteY211" fmla="*/ 4134256 h 6858002"/>
              <a:gd name="connsiteX212" fmla="*/ 4138410 w 4572002"/>
              <a:gd name="connsiteY212" fmla="*/ 4165382 h 6858002"/>
              <a:gd name="connsiteX213" fmla="*/ 4138410 w 4572002"/>
              <a:gd name="connsiteY213" fmla="*/ 4165384 h 6858002"/>
              <a:gd name="connsiteX214" fmla="*/ 4142315 w 4572002"/>
              <a:gd name="connsiteY214" fmla="*/ 4192388 h 6858002"/>
              <a:gd name="connsiteX215" fmla="*/ 4142315 w 4572002"/>
              <a:gd name="connsiteY215" fmla="*/ 4192387 h 6858002"/>
              <a:gd name="connsiteX216" fmla="*/ 4138410 w 4572002"/>
              <a:gd name="connsiteY216" fmla="*/ 4165383 h 6858002"/>
              <a:gd name="connsiteX217" fmla="*/ 4138410 w 4572002"/>
              <a:gd name="connsiteY217" fmla="*/ 4165382 h 6858002"/>
              <a:gd name="connsiteX218" fmla="*/ 4127099 w 4572002"/>
              <a:gd name="connsiteY218" fmla="*/ 4103826 h 6858002"/>
              <a:gd name="connsiteX219" fmla="*/ 4142220 w 4572002"/>
              <a:gd name="connsiteY219" fmla="*/ 4043840 h 6858002"/>
              <a:gd name="connsiteX220" fmla="*/ 4142221 w 4572002"/>
              <a:gd name="connsiteY220" fmla="*/ 4043838 h 6858002"/>
              <a:gd name="connsiteX221" fmla="*/ 4155523 w 4572002"/>
              <a:gd name="connsiteY221" fmla="*/ 4002410 h 6858002"/>
              <a:gd name="connsiteX222" fmla="*/ 4157913 w 4572002"/>
              <a:gd name="connsiteY222" fmla="*/ 3962160 h 6858002"/>
              <a:gd name="connsiteX223" fmla="*/ 4157913 w 4572002"/>
              <a:gd name="connsiteY223" fmla="*/ 3962159 h 6858002"/>
              <a:gd name="connsiteX224" fmla="*/ 4126028 w 4572002"/>
              <a:gd name="connsiteY224" fmla="*/ 3885338 h 6858002"/>
              <a:gd name="connsiteX225" fmla="*/ 4126028 w 4572002"/>
              <a:gd name="connsiteY225" fmla="*/ 3885337 h 6858002"/>
              <a:gd name="connsiteX226" fmla="*/ 4116645 w 4572002"/>
              <a:gd name="connsiteY226" fmla="*/ 3852620 h 6858002"/>
              <a:gd name="connsiteX227" fmla="*/ 4130980 w 4572002"/>
              <a:gd name="connsiteY227" fmla="*/ 3822473 h 6858002"/>
              <a:gd name="connsiteX228" fmla="*/ 4145911 w 4572002"/>
              <a:gd name="connsiteY228" fmla="*/ 3789777 h 6858002"/>
              <a:gd name="connsiteX229" fmla="*/ 4145911 w 4572002"/>
              <a:gd name="connsiteY229" fmla="*/ 3789776 h 6858002"/>
              <a:gd name="connsiteX230" fmla="*/ 4139554 w 4572002"/>
              <a:gd name="connsiteY230" fmla="*/ 3754652 h 6858002"/>
              <a:gd name="connsiteX231" fmla="*/ 4139172 w 4572002"/>
              <a:gd name="connsiteY231" fmla="*/ 3734838 h 6858002"/>
              <a:gd name="connsiteX232" fmla="*/ 4143220 w 4572002"/>
              <a:gd name="connsiteY232" fmla="*/ 3680164 h 6858002"/>
              <a:gd name="connsiteX233" fmla="*/ 4143220 w 4572002"/>
              <a:gd name="connsiteY233" fmla="*/ 3680163 h 6858002"/>
              <a:gd name="connsiteX234" fmla="*/ 4140382 w 4572002"/>
              <a:gd name="connsiteY234" fmla="*/ 3668940 h 6858002"/>
              <a:gd name="connsiteX235" fmla="*/ 4136708 w 4572002"/>
              <a:gd name="connsiteY235" fmla="*/ 3654416 h 6858002"/>
              <a:gd name="connsiteX236" fmla="*/ 4136708 w 4572002"/>
              <a:gd name="connsiteY236" fmla="*/ 3654416 h 6858002"/>
              <a:gd name="connsiteX237" fmla="*/ 4136708 w 4572002"/>
              <a:gd name="connsiteY237" fmla="*/ 3654415 h 6858002"/>
              <a:gd name="connsiteX238" fmla="*/ 4118979 w 4572002"/>
              <a:gd name="connsiteY238" fmla="*/ 3630632 h 6858002"/>
              <a:gd name="connsiteX239" fmla="*/ 4105453 w 4572002"/>
              <a:gd name="connsiteY239" fmla="*/ 3606817 h 6858002"/>
              <a:gd name="connsiteX240" fmla="*/ 4095707 w 4572002"/>
              <a:gd name="connsiteY240" fmla="*/ 3587174 h 6858002"/>
              <a:gd name="connsiteX241" fmla="*/ 4093355 w 4572002"/>
              <a:gd name="connsiteY241" fmla="*/ 3574408 h 6858002"/>
              <a:gd name="connsiteX242" fmla="*/ 4098434 w 4572002"/>
              <a:gd name="connsiteY242" fmla="*/ 3562321 h 6858002"/>
              <a:gd name="connsiteX243" fmla="*/ 4110977 w 4572002"/>
              <a:gd name="connsiteY243" fmla="*/ 3544714 h 6858002"/>
              <a:gd name="connsiteX244" fmla="*/ 4133076 w 4572002"/>
              <a:gd name="connsiteY244" fmla="*/ 3489468 h 6858002"/>
              <a:gd name="connsiteX245" fmla="*/ 4180703 w 4572002"/>
              <a:gd name="connsiteY245" fmla="*/ 3172655 h 6858002"/>
              <a:gd name="connsiteX246" fmla="*/ 4193158 w 4572002"/>
              <a:gd name="connsiteY246" fmla="*/ 3077402 h 6858002"/>
              <a:gd name="connsiteX247" fmla="*/ 4193158 w 4572002"/>
              <a:gd name="connsiteY247" fmla="*/ 3077401 h 6858002"/>
              <a:gd name="connsiteX248" fmla="*/ 4181465 w 4572002"/>
              <a:gd name="connsiteY248" fmla="*/ 2982148 h 6858002"/>
              <a:gd name="connsiteX249" fmla="*/ 4177881 w 4572002"/>
              <a:gd name="connsiteY249" fmla="*/ 2947863 h 6858002"/>
              <a:gd name="connsiteX250" fmla="*/ 4177882 w 4572002"/>
              <a:gd name="connsiteY250" fmla="*/ 2947858 h 6858002"/>
              <a:gd name="connsiteX251" fmla="*/ 4185787 w 4572002"/>
              <a:gd name="connsiteY251" fmla="*/ 2903551 h 6858002"/>
              <a:gd name="connsiteX252" fmla="*/ 4202421 w 4572002"/>
              <a:gd name="connsiteY252" fmla="*/ 2848794 h 6858002"/>
              <a:gd name="connsiteX253" fmla="*/ 4211111 w 4572002"/>
              <a:gd name="connsiteY253" fmla="*/ 2836173 h 6858002"/>
              <a:gd name="connsiteX254" fmla="*/ 3726625 w 4572002"/>
              <a:gd name="connsiteY254" fmla="*/ 1508458 h 6858002"/>
              <a:gd name="connsiteX255" fmla="*/ 3698531 w 4572002"/>
              <a:gd name="connsiteY255" fmla="*/ 1596214 h 6858002"/>
              <a:gd name="connsiteX256" fmla="*/ 3700436 w 4572002"/>
              <a:gd name="connsiteY256" fmla="*/ 1624981 h 6858002"/>
              <a:gd name="connsiteX257" fmla="*/ 3757017 w 4572002"/>
              <a:gd name="connsiteY257" fmla="*/ 1697754 h 6858002"/>
              <a:gd name="connsiteX258" fmla="*/ 3779686 w 4572002"/>
              <a:gd name="connsiteY258" fmla="*/ 1733189 h 6858002"/>
              <a:gd name="connsiteX259" fmla="*/ 3821407 w 4572002"/>
              <a:gd name="connsiteY259" fmla="*/ 1833776 h 6858002"/>
              <a:gd name="connsiteX260" fmla="*/ 3829028 w 4572002"/>
              <a:gd name="connsiteY260" fmla="*/ 1842159 h 6858002"/>
              <a:gd name="connsiteX261" fmla="*/ 3919519 w 4572002"/>
              <a:gd name="connsiteY261" fmla="*/ 1916455 h 6858002"/>
              <a:gd name="connsiteX262" fmla="*/ 3934949 w 4572002"/>
              <a:gd name="connsiteY262" fmla="*/ 1933220 h 6858002"/>
              <a:gd name="connsiteX263" fmla="*/ 3958954 w 4572002"/>
              <a:gd name="connsiteY263" fmla="*/ 1953414 h 6858002"/>
              <a:gd name="connsiteX264" fmla="*/ 4005437 w 4572002"/>
              <a:gd name="connsiteY264" fmla="*/ 2016470 h 6858002"/>
              <a:gd name="connsiteX265" fmla="*/ 4020296 w 4572002"/>
              <a:gd name="connsiteY265" fmla="*/ 2094579 h 6858002"/>
              <a:gd name="connsiteX266" fmla="*/ 4042967 w 4572002"/>
              <a:gd name="connsiteY266" fmla="*/ 2188880 h 6858002"/>
              <a:gd name="connsiteX267" fmla="*/ 4058207 w 4572002"/>
              <a:gd name="connsiteY267" fmla="*/ 2228315 h 6858002"/>
              <a:gd name="connsiteX268" fmla="*/ 4087164 w 4572002"/>
              <a:gd name="connsiteY268" fmla="*/ 2334045 h 6858002"/>
              <a:gd name="connsiteX269" fmla="*/ 4111549 w 4572002"/>
              <a:gd name="connsiteY269" fmla="*/ 2409486 h 6858002"/>
              <a:gd name="connsiteX270" fmla="*/ 4128650 w 4572002"/>
              <a:gd name="connsiteY270" fmla="*/ 2435913 h 6858002"/>
              <a:gd name="connsiteX271" fmla="*/ 4134481 w 4572002"/>
              <a:gd name="connsiteY271" fmla="*/ 2463018 h 6858002"/>
              <a:gd name="connsiteX272" fmla="*/ 4125839 w 4572002"/>
              <a:gd name="connsiteY272" fmla="*/ 2518262 h 6858002"/>
              <a:gd name="connsiteX273" fmla="*/ 4125838 w 4572002"/>
              <a:gd name="connsiteY273" fmla="*/ 2518264 h 6858002"/>
              <a:gd name="connsiteX274" fmla="*/ 4122194 w 4572002"/>
              <a:gd name="connsiteY274" fmla="*/ 2545006 h 6858002"/>
              <a:gd name="connsiteX275" fmla="*/ 4122194 w 4572002"/>
              <a:gd name="connsiteY275" fmla="*/ 2545007 h 6858002"/>
              <a:gd name="connsiteX276" fmla="*/ 4126408 w 4572002"/>
              <a:gd name="connsiteY276" fmla="*/ 2571035 h 6858002"/>
              <a:gd name="connsiteX277" fmla="*/ 4199563 w 4572002"/>
              <a:gd name="connsiteY277" fmla="*/ 2668002 h 6858002"/>
              <a:gd name="connsiteX278" fmla="*/ 4247953 w 4572002"/>
              <a:gd name="connsiteY278" fmla="*/ 2745349 h 6858002"/>
              <a:gd name="connsiteX279" fmla="*/ 4247954 w 4572002"/>
              <a:gd name="connsiteY279" fmla="*/ 2745352 h 6858002"/>
              <a:gd name="connsiteX280" fmla="*/ 4253873 w 4572002"/>
              <a:gd name="connsiteY280" fmla="*/ 2778006 h 6858002"/>
              <a:gd name="connsiteX281" fmla="*/ 4253453 w 4572002"/>
              <a:gd name="connsiteY281" fmla="*/ 2785440 h 6858002"/>
              <a:gd name="connsiteX282" fmla="*/ 4243374 w 4572002"/>
              <a:gd name="connsiteY282" fmla="*/ 2811780 h 6858002"/>
              <a:gd name="connsiteX283" fmla="*/ 4243371 w 4572002"/>
              <a:gd name="connsiteY283" fmla="*/ 2811787 h 6858002"/>
              <a:gd name="connsiteX284" fmla="*/ 4243372 w 4572002"/>
              <a:gd name="connsiteY284" fmla="*/ 2811787 h 6858002"/>
              <a:gd name="connsiteX285" fmla="*/ 4243374 w 4572002"/>
              <a:gd name="connsiteY285" fmla="*/ 2811780 h 6858002"/>
              <a:gd name="connsiteX286" fmla="*/ 4253025 w 4572002"/>
              <a:gd name="connsiteY286" fmla="*/ 2793023 h 6858002"/>
              <a:gd name="connsiteX287" fmla="*/ 4253453 w 4572002"/>
              <a:gd name="connsiteY287" fmla="*/ 2785440 h 6858002"/>
              <a:gd name="connsiteX288" fmla="*/ 4254654 w 4572002"/>
              <a:gd name="connsiteY288" fmla="*/ 2782305 h 6858002"/>
              <a:gd name="connsiteX289" fmla="*/ 4253873 w 4572002"/>
              <a:gd name="connsiteY289" fmla="*/ 2778006 h 6858002"/>
              <a:gd name="connsiteX290" fmla="*/ 4254284 w 4572002"/>
              <a:gd name="connsiteY290" fmla="*/ 2770758 h 6858002"/>
              <a:gd name="connsiteX291" fmla="*/ 4247954 w 4572002"/>
              <a:gd name="connsiteY291" fmla="*/ 2745352 h 6858002"/>
              <a:gd name="connsiteX292" fmla="*/ 4247953 w 4572002"/>
              <a:gd name="connsiteY292" fmla="*/ 2745348 h 6858002"/>
              <a:gd name="connsiteX293" fmla="*/ 4199563 w 4572002"/>
              <a:gd name="connsiteY293" fmla="*/ 2668001 h 6858002"/>
              <a:gd name="connsiteX294" fmla="*/ 4126408 w 4572002"/>
              <a:gd name="connsiteY294" fmla="*/ 2571034 h 6858002"/>
              <a:gd name="connsiteX295" fmla="*/ 4122194 w 4572002"/>
              <a:gd name="connsiteY295" fmla="*/ 2545007 h 6858002"/>
              <a:gd name="connsiteX296" fmla="*/ 4125838 w 4572002"/>
              <a:gd name="connsiteY296" fmla="*/ 2518265 h 6858002"/>
              <a:gd name="connsiteX297" fmla="*/ 4125839 w 4572002"/>
              <a:gd name="connsiteY297" fmla="*/ 2518262 h 6858002"/>
              <a:gd name="connsiteX298" fmla="*/ 4132419 w 4572002"/>
              <a:gd name="connsiteY298" fmla="*/ 2490551 h 6858002"/>
              <a:gd name="connsiteX299" fmla="*/ 4134481 w 4572002"/>
              <a:gd name="connsiteY299" fmla="*/ 2463018 h 6858002"/>
              <a:gd name="connsiteX300" fmla="*/ 4134481 w 4572002"/>
              <a:gd name="connsiteY300" fmla="*/ 2463017 h 6858002"/>
              <a:gd name="connsiteX301" fmla="*/ 4111549 w 4572002"/>
              <a:gd name="connsiteY301" fmla="*/ 2409485 h 6858002"/>
              <a:gd name="connsiteX302" fmla="*/ 4087164 w 4572002"/>
              <a:gd name="connsiteY302" fmla="*/ 2334044 h 6858002"/>
              <a:gd name="connsiteX303" fmla="*/ 4058207 w 4572002"/>
              <a:gd name="connsiteY303" fmla="*/ 2228314 h 6858002"/>
              <a:gd name="connsiteX304" fmla="*/ 4042967 w 4572002"/>
              <a:gd name="connsiteY304" fmla="*/ 2188879 h 6858002"/>
              <a:gd name="connsiteX305" fmla="*/ 4020296 w 4572002"/>
              <a:gd name="connsiteY305" fmla="*/ 2094578 h 6858002"/>
              <a:gd name="connsiteX306" fmla="*/ 4005437 w 4572002"/>
              <a:gd name="connsiteY306" fmla="*/ 2016469 h 6858002"/>
              <a:gd name="connsiteX307" fmla="*/ 3958954 w 4572002"/>
              <a:gd name="connsiteY307" fmla="*/ 1953413 h 6858002"/>
              <a:gd name="connsiteX308" fmla="*/ 3934949 w 4572002"/>
              <a:gd name="connsiteY308" fmla="*/ 1933219 h 6858002"/>
              <a:gd name="connsiteX309" fmla="*/ 3919519 w 4572002"/>
              <a:gd name="connsiteY309" fmla="*/ 1916454 h 6858002"/>
              <a:gd name="connsiteX310" fmla="*/ 3829028 w 4572002"/>
              <a:gd name="connsiteY310" fmla="*/ 1842158 h 6858002"/>
              <a:gd name="connsiteX311" fmla="*/ 3821407 w 4572002"/>
              <a:gd name="connsiteY311" fmla="*/ 1833775 h 6858002"/>
              <a:gd name="connsiteX312" fmla="*/ 3779686 w 4572002"/>
              <a:gd name="connsiteY312" fmla="*/ 1733188 h 6858002"/>
              <a:gd name="connsiteX313" fmla="*/ 3757018 w 4572002"/>
              <a:gd name="connsiteY313" fmla="*/ 1697753 h 6858002"/>
              <a:gd name="connsiteX314" fmla="*/ 3700436 w 4572002"/>
              <a:gd name="connsiteY314" fmla="*/ 1624980 h 6858002"/>
              <a:gd name="connsiteX315" fmla="*/ 3698532 w 4572002"/>
              <a:gd name="connsiteY315" fmla="*/ 1596213 h 6858002"/>
              <a:gd name="connsiteX316" fmla="*/ 3745230 w 4572002"/>
              <a:gd name="connsiteY316" fmla="*/ 1459073 h 6858002"/>
              <a:gd name="connsiteX317" fmla="*/ 3745229 w 4572002"/>
              <a:gd name="connsiteY317" fmla="*/ 1459074 h 6858002"/>
              <a:gd name="connsiteX318" fmla="*/ 3736012 w 4572002"/>
              <a:gd name="connsiteY318" fmla="*/ 1481572 h 6858002"/>
              <a:gd name="connsiteX319" fmla="*/ 3764423 w 4572002"/>
              <a:gd name="connsiteY319" fmla="*/ 1268758 h 6858002"/>
              <a:gd name="connsiteX320" fmla="*/ 3769590 w 4572002"/>
              <a:gd name="connsiteY320" fmla="*/ 1286070 h 6858002"/>
              <a:gd name="connsiteX321" fmla="*/ 3791927 w 4572002"/>
              <a:gd name="connsiteY321" fmla="*/ 1350628 h 6858002"/>
              <a:gd name="connsiteX322" fmla="*/ 3786333 w 4572002"/>
              <a:gd name="connsiteY322" fmla="*/ 1413840 h 6858002"/>
              <a:gd name="connsiteX323" fmla="*/ 3791928 w 4572002"/>
              <a:gd name="connsiteY323" fmla="*/ 1350627 h 6858002"/>
              <a:gd name="connsiteX324" fmla="*/ 3769590 w 4572002"/>
              <a:gd name="connsiteY324" fmla="*/ 1286069 h 6858002"/>
              <a:gd name="connsiteX325" fmla="*/ 3706152 w 4572002"/>
              <a:gd name="connsiteY325" fmla="*/ 773035 h 6858002"/>
              <a:gd name="connsiteX326" fmla="*/ 3706152 w 4572002"/>
              <a:gd name="connsiteY326" fmla="*/ 773036 h 6858002"/>
              <a:gd name="connsiteX327" fmla="*/ 3714152 w 4572002"/>
              <a:gd name="connsiteY327" fmla="*/ 854380 h 6858002"/>
              <a:gd name="connsiteX328" fmla="*/ 3745205 w 4572002"/>
              <a:gd name="connsiteY328" fmla="*/ 915344 h 6858002"/>
              <a:gd name="connsiteX329" fmla="*/ 3755683 w 4572002"/>
              <a:gd name="connsiteY329" fmla="*/ 927156 h 6858002"/>
              <a:gd name="connsiteX330" fmla="*/ 3752063 w 4572002"/>
              <a:gd name="connsiteY330" fmla="*/ 1097088 h 6858002"/>
              <a:gd name="connsiteX331" fmla="*/ 3747681 w 4572002"/>
              <a:gd name="connsiteY331" fmla="*/ 1123186 h 6858002"/>
              <a:gd name="connsiteX332" fmla="*/ 3772400 w 4572002"/>
              <a:gd name="connsiteY332" fmla="*/ 1184029 h 6858002"/>
              <a:gd name="connsiteX333" fmla="*/ 3747682 w 4572002"/>
              <a:gd name="connsiteY333" fmla="*/ 1123185 h 6858002"/>
              <a:gd name="connsiteX334" fmla="*/ 3752064 w 4572002"/>
              <a:gd name="connsiteY334" fmla="*/ 1097087 h 6858002"/>
              <a:gd name="connsiteX335" fmla="*/ 3755684 w 4572002"/>
              <a:gd name="connsiteY335" fmla="*/ 927155 h 6858002"/>
              <a:gd name="connsiteX336" fmla="*/ 3745206 w 4572002"/>
              <a:gd name="connsiteY336" fmla="*/ 915343 h 6858002"/>
              <a:gd name="connsiteX337" fmla="*/ 3714152 w 4572002"/>
              <a:gd name="connsiteY337" fmla="*/ 854379 h 6858002"/>
              <a:gd name="connsiteX338" fmla="*/ 3761553 w 4572002"/>
              <a:gd name="connsiteY338" fmla="*/ 517851 h 6858002"/>
              <a:gd name="connsiteX339" fmla="*/ 3752635 w 4572002"/>
              <a:gd name="connsiteY339" fmla="*/ 556048 h 6858002"/>
              <a:gd name="connsiteX340" fmla="*/ 3746157 w 4572002"/>
              <a:gd name="connsiteY340" fmla="*/ 580051 h 6858002"/>
              <a:gd name="connsiteX341" fmla="*/ 3742776 w 4572002"/>
              <a:gd name="connsiteY341" fmla="*/ 642538 h 6858002"/>
              <a:gd name="connsiteX342" fmla="*/ 3730253 w 4572002"/>
              <a:gd name="connsiteY342" fmla="*/ 694928 h 6858002"/>
              <a:gd name="connsiteX343" fmla="*/ 3742777 w 4572002"/>
              <a:gd name="connsiteY343" fmla="*/ 642537 h 6858002"/>
              <a:gd name="connsiteX344" fmla="*/ 3746158 w 4572002"/>
              <a:gd name="connsiteY344" fmla="*/ 580050 h 6858002"/>
              <a:gd name="connsiteX345" fmla="*/ 3752636 w 4572002"/>
              <a:gd name="connsiteY345" fmla="*/ 556047 h 6858002"/>
              <a:gd name="connsiteX346" fmla="*/ 3774848 w 4572002"/>
              <a:gd name="connsiteY346" fmla="*/ 298169 h 6858002"/>
              <a:gd name="connsiteX347" fmla="*/ 3760065 w 4572002"/>
              <a:gd name="connsiteY347" fmla="*/ 313534 h 6858002"/>
              <a:gd name="connsiteX348" fmla="*/ 3759493 w 4572002"/>
              <a:gd name="connsiteY348" fmla="*/ 338871 h 6858002"/>
              <a:gd name="connsiteX349" fmla="*/ 3759500 w 4572002"/>
              <a:gd name="connsiteY349" fmla="*/ 338900 h 6858002"/>
              <a:gd name="connsiteX350" fmla="*/ 3769400 w 4572002"/>
              <a:gd name="connsiteY350" fmla="*/ 395640 h 6858002"/>
              <a:gd name="connsiteX351" fmla="*/ 3765590 w 4572002"/>
              <a:gd name="connsiteY351" fmla="*/ 367328 h 6858002"/>
              <a:gd name="connsiteX352" fmla="*/ 3759500 w 4572002"/>
              <a:gd name="connsiteY352" fmla="*/ 338900 h 6858002"/>
              <a:gd name="connsiteX353" fmla="*/ 3759494 w 4572002"/>
              <a:gd name="connsiteY353" fmla="*/ 338870 h 6858002"/>
              <a:gd name="connsiteX354" fmla="*/ 3760066 w 4572002"/>
              <a:gd name="connsiteY354" fmla="*/ 313533 h 6858002"/>
              <a:gd name="connsiteX355" fmla="*/ 3782393 w 4572002"/>
              <a:gd name="connsiteY355" fmla="*/ 281568 h 6858002"/>
              <a:gd name="connsiteX356" fmla="*/ 3777498 w 4572002"/>
              <a:gd name="connsiteY356" fmla="*/ 295415 h 6858002"/>
              <a:gd name="connsiteX357" fmla="*/ 3777499 w 4572002"/>
              <a:gd name="connsiteY357" fmla="*/ 295415 h 6858002"/>
              <a:gd name="connsiteX358" fmla="*/ 3769073 w 4572002"/>
              <a:gd name="connsiteY358" fmla="*/ 24486 h 6858002"/>
              <a:gd name="connsiteX359" fmla="*/ 3766810 w 4572002"/>
              <a:gd name="connsiteY359" fmla="*/ 74129 h 6858002"/>
              <a:gd name="connsiteX360" fmla="*/ 3772734 w 4572002"/>
              <a:gd name="connsiteY360" fmla="*/ 125861 h 6858002"/>
              <a:gd name="connsiteX361" fmla="*/ 3777129 w 4572002"/>
              <a:gd name="connsiteY361" fmla="*/ 153387 h 6858002"/>
              <a:gd name="connsiteX362" fmla="*/ 3785402 w 4572002"/>
              <a:gd name="connsiteY362" fmla="*/ 228944 h 6858002"/>
              <a:gd name="connsiteX363" fmla="*/ 3780943 w 4572002"/>
              <a:gd name="connsiteY363" fmla="*/ 177271 h 6858002"/>
              <a:gd name="connsiteX364" fmla="*/ 3777129 w 4572002"/>
              <a:gd name="connsiteY364" fmla="*/ 153387 h 6858002"/>
              <a:gd name="connsiteX365" fmla="*/ 3776930 w 4572002"/>
              <a:gd name="connsiteY365" fmla="*/ 151569 h 6858002"/>
              <a:gd name="connsiteX366" fmla="*/ 3766811 w 4572002"/>
              <a:gd name="connsiteY366" fmla="*/ 74129 h 6858002"/>
              <a:gd name="connsiteX367" fmla="*/ 3766492 w 4572002"/>
              <a:gd name="connsiteY367" fmla="*/ 0 h 6858002"/>
              <a:gd name="connsiteX368" fmla="*/ 4230600 w 4572002"/>
              <a:gd name="connsiteY368" fmla="*/ 0 h 6858002"/>
              <a:gd name="connsiteX369" fmla="*/ 4229473 w 4572002"/>
              <a:gd name="connsiteY369" fmla="*/ 2817 h 6858002"/>
              <a:gd name="connsiteX370" fmla="*/ 4215375 w 4572002"/>
              <a:gd name="connsiteY370" fmla="*/ 63587 h 6858002"/>
              <a:gd name="connsiteX371" fmla="*/ 4201468 w 4572002"/>
              <a:gd name="connsiteY371" fmla="*/ 176939 h 6858002"/>
              <a:gd name="connsiteX372" fmla="*/ 4193466 w 4572002"/>
              <a:gd name="connsiteY372" fmla="*/ 200182 h 6858002"/>
              <a:gd name="connsiteX373" fmla="*/ 4155554 w 4572002"/>
              <a:gd name="connsiteY373" fmla="*/ 340774 h 6858002"/>
              <a:gd name="connsiteX374" fmla="*/ 4156319 w 4572002"/>
              <a:gd name="connsiteY374" fmla="*/ 453364 h 6858002"/>
              <a:gd name="connsiteX375" fmla="*/ 4158033 w 4572002"/>
              <a:gd name="connsiteY375" fmla="*/ 462126 h 6858002"/>
              <a:gd name="connsiteX376" fmla="*/ 4170605 w 4572002"/>
              <a:gd name="connsiteY376" fmla="*/ 505182 h 6858002"/>
              <a:gd name="connsiteX377" fmla="*/ 4167177 w 4572002"/>
              <a:gd name="connsiteY377" fmla="*/ 571860 h 6858002"/>
              <a:gd name="connsiteX378" fmla="*/ 4149840 w 4572002"/>
              <a:gd name="connsiteY378" fmla="*/ 617772 h 6858002"/>
              <a:gd name="connsiteX379" fmla="*/ 4149078 w 4572002"/>
              <a:gd name="connsiteY379" fmla="*/ 674923 h 6858002"/>
              <a:gd name="connsiteX380" fmla="*/ 4159937 w 4572002"/>
              <a:gd name="connsiteY380" fmla="*/ 740268 h 6858002"/>
              <a:gd name="connsiteX381" fmla="*/ 4162223 w 4572002"/>
              <a:gd name="connsiteY381" fmla="*/ 769605 h 6858002"/>
              <a:gd name="connsiteX382" fmla="*/ 4184703 w 4572002"/>
              <a:gd name="connsiteY382" fmla="*/ 850189 h 6858002"/>
              <a:gd name="connsiteX383" fmla="*/ 4179179 w 4572002"/>
              <a:gd name="connsiteY383" fmla="*/ 898198 h 6858002"/>
              <a:gd name="connsiteX384" fmla="*/ 4164319 w 4572002"/>
              <a:gd name="connsiteY384" fmla="*/ 945444 h 6858002"/>
              <a:gd name="connsiteX385" fmla="*/ 4150030 w 4572002"/>
              <a:gd name="connsiteY385" fmla="*/ 975733 h 6858002"/>
              <a:gd name="connsiteX386" fmla="*/ 4139934 w 4572002"/>
              <a:gd name="connsiteY386" fmla="*/ 1036887 h 6858002"/>
              <a:gd name="connsiteX387" fmla="*/ 4141458 w 4572002"/>
              <a:gd name="connsiteY387" fmla="*/ 1048125 h 6858002"/>
              <a:gd name="connsiteX388" fmla="*/ 4154032 w 4572002"/>
              <a:gd name="connsiteY388" fmla="*/ 1230633 h 6858002"/>
              <a:gd name="connsiteX389" fmla="*/ 4174225 w 4572002"/>
              <a:gd name="connsiteY389" fmla="*/ 1303024 h 6858002"/>
              <a:gd name="connsiteX390" fmla="*/ 4176701 w 4572002"/>
              <a:gd name="connsiteY390" fmla="*/ 1318456 h 6858002"/>
              <a:gd name="connsiteX391" fmla="*/ 4199372 w 4572002"/>
              <a:gd name="connsiteY391" fmla="*/ 1472575 h 6858002"/>
              <a:gd name="connsiteX392" fmla="*/ 4200325 w 4572002"/>
              <a:gd name="connsiteY392" fmla="*/ 1489720 h 6858002"/>
              <a:gd name="connsiteX393" fmla="*/ 4196324 w 4572002"/>
              <a:gd name="connsiteY393" fmla="*/ 1537537 h 6858002"/>
              <a:gd name="connsiteX394" fmla="*/ 4237474 w 4572002"/>
              <a:gd name="connsiteY394" fmla="*/ 1650317 h 6858002"/>
              <a:gd name="connsiteX395" fmla="*/ 4251572 w 4572002"/>
              <a:gd name="connsiteY395" fmla="*/ 1763287 h 6858002"/>
              <a:gd name="connsiteX396" fmla="*/ 4251380 w 4572002"/>
              <a:gd name="connsiteY396" fmla="*/ 1825393 h 6858002"/>
              <a:gd name="connsiteX397" fmla="*/ 4261478 w 4572002"/>
              <a:gd name="connsiteY397" fmla="*/ 1869780 h 6858002"/>
              <a:gd name="connsiteX398" fmla="*/ 4292149 w 4572002"/>
              <a:gd name="connsiteY398" fmla="*/ 1978940 h 6858002"/>
              <a:gd name="connsiteX399" fmla="*/ 4296911 w 4572002"/>
              <a:gd name="connsiteY399" fmla="*/ 2030378 h 6858002"/>
              <a:gd name="connsiteX400" fmla="*/ 4307201 w 4572002"/>
              <a:gd name="connsiteY400" fmla="*/ 2085054 h 6858002"/>
              <a:gd name="connsiteX401" fmla="*/ 4353302 w 4572002"/>
              <a:gd name="connsiteY401" fmla="*/ 2220312 h 6858002"/>
              <a:gd name="connsiteX402" fmla="*/ 4350636 w 4572002"/>
              <a:gd name="connsiteY402" fmla="*/ 2330806 h 6858002"/>
              <a:gd name="connsiteX403" fmla="*/ 4351206 w 4572002"/>
              <a:gd name="connsiteY403" fmla="*/ 2401292 h 6858002"/>
              <a:gd name="connsiteX404" fmla="*/ 4366446 w 4572002"/>
              <a:gd name="connsiteY404" fmla="*/ 2485307 h 6858002"/>
              <a:gd name="connsiteX405" fmla="*/ 4388736 w 4572002"/>
              <a:gd name="connsiteY405" fmla="*/ 2554079 h 6858002"/>
              <a:gd name="connsiteX406" fmla="*/ 4406453 w 4572002"/>
              <a:gd name="connsiteY406" fmla="*/ 2649143 h 6858002"/>
              <a:gd name="connsiteX407" fmla="*/ 4440554 w 4572002"/>
              <a:gd name="connsiteY407" fmla="*/ 2743826 h 6858002"/>
              <a:gd name="connsiteX408" fmla="*/ 4466653 w 4572002"/>
              <a:gd name="connsiteY408" fmla="*/ 2809930 h 6858002"/>
              <a:gd name="connsiteX409" fmla="*/ 4489705 w 4572002"/>
              <a:gd name="connsiteY409" fmla="*/ 2901943 h 6858002"/>
              <a:gd name="connsiteX410" fmla="*/ 4505897 w 4572002"/>
              <a:gd name="connsiteY410" fmla="*/ 3042728 h 6858002"/>
              <a:gd name="connsiteX411" fmla="*/ 4507613 w 4572002"/>
              <a:gd name="connsiteY411" fmla="*/ 3107500 h 6858002"/>
              <a:gd name="connsiteX412" fmla="*/ 4545521 w 4572002"/>
              <a:gd name="connsiteY412" fmla="*/ 3209993 h 6858002"/>
              <a:gd name="connsiteX413" fmla="*/ 4563811 w 4572002"/>
              <a:gd name="connsiteY413" fmla="*/ 3253809 h 6858002"/>
              <a:gd name="connsiteX414" fmla="*/ 4548570 w 4572002"/>
              <a:gd name="connsiteY414" fmla="*/ 3293244 h 6858002"/>
              <a:gd name="connsiteX415" fmla="*/ 4531043 w 4572002"/>
              <a:gd name="connsiteY415" fmla="*/ 3318771 h 6858002"/>
              <a:gd name="connsiteX416" fmla="*/ 4545904 w 4572002"/>
              <a:gd name="connsiteY416" fmla="*/ 3399546 h 6858002"/>
              <a:gd name="connsiteX417" fmla="*/ 4561524 w 4572002"/>
              <a:gd name="connsiteY417" fmla="*/ 3485275 h 6858002"/>
              <a:gd name="connsiteX418" fmla="*/ 4572002 w 4572002"/>
              <a:gd name="connsiteY418" fmla="*/ 3546617 h 6858002"/>
              <a:gd name="connsiteX419" fmla="*/ 4563620 w 4572002"/>
              <a:gd name="connsiteY419" fmla="*/ 3623201 h 6858002"/>
              <a:gd name="connsiteX420" fmla="*/ 4560192 w 4572002"/>
              <a:gd name="connsiteY420" fmla="*/ 3683591 h 6858002"/>
              <a:gd name="connsiteX421" fmla="*/ 4550476 w 4572002"/>
              <a:gd name="connsiteY421" fmla="*/ 3732361 h 6858002"/>
              <a:gd name="connsiteX422" fmla="*/ 4544759 w 4572002"/>
              <a:gd name="connsiteY422" fmla="*/ 3749506 h 6858002"/>
              <a:gd name="connsiteX423" fmla="*/ 4500182 w 4572002"/>
              <a:gd name="connsiteY423" fmla="*/ 3885338 h 6858002"/>
              <a:gd name="connsiteX424" fmla="*/ 4464557 w 4572002"/>
              <a:gd name="connsiteY424" fmla="*/ 4030503 h 6858002"/>
              <a:gd name="connsiteX425" fmla="*/ 4487039 w 4572002"/>
              <a:gd name="connsiteY425" fmla="*/ 4124614 h 6858002"/>
              <a:gd name="connsiteX426" fmla="*/ 4486656 w 4572002"/>
              <a:gd name="connsiteY426" fmla="*/ 4159667 h 6858002"/>
              <a:gd name="connsiteX427" fmla="*/ 4491801 w 4572002"/>
              <a:gd name="connsiteY427" fmla="*/ 4320837 h 6858002"/>
              <a:gd name="connsiteX428" fmla="*/ 4497325 w 4572002"/>
              <a:gd name="connsiteY428" fmla="*/ 4349222 h 6858002"/>
              <a:gd name="connsiteX429" fmla="*/ 4474653 w 4572002"/>
              <a:gd name="connsiteY429" fmla="*/ 4502579 h 6858002"/>
              <a:gd name="connsiteX430" fmla="*/ 4470844 w 4572002"/>
              <a:gd name="connsiteY430" fmla="*/ 4558207 h 6858002"/>
              <a:gd name="connsiteX431" fmla="*/ 4464557 w 4572002"/>
              <a:gd name="connsiteY431" fmla="*/ 4609452 h 6858002"/>
              <a:gd name="connsiteX432" fmla="*/ 4463033 w 4572002"/>
              <a:gd name="connsiteY432" fmla="*/ 4681083 h 6858002"/>
              <a:gd name="connsiteX433" fmla="*/ 4465891 w 4572002"/>
              <a:gd name="connsiteY433" fmla="*/ 4755381 h 6858002"/>
              <a:gd name="connsiteX434" fmla="*/ 4465319 w 4572002"/>
              <a:gd name="connsiteY434" fmla="*/ 4838250 h 6858002"/>
              <a:gd name="connsiteX435" fmla="*/ 4460367 w 4572002"/>
              <a:gd name="connsiteY435" fmla="*/ 4871019 h 6858002"/>
              <a:gd name="connsiteX436" fmla="*/ 4463795 w 4572002"/>
              <a:gd name="connsiteY436" fmla="*/ 4959602 h 6858002"/>
              <a:gd name="connsiteX437" fmla="*/ 4458082 w 4572002"/>
              <a:gd name="connsiteY437" fmla="*/ 5006086 h 6858002"/>
              <a:gd name="connsiteX438" fmla="*/ 4456937 w 4572002"/>
              <a:gd name="connsiteY438" fmla="*/ 5082670 h 6858002"/>
              <a:gd name="connsiteX439" fmla="*/ 4455603 w 4572002"/>
              <a:gd name="connsiteY439" fmla="*/ 5107627 h 6858002"/>
              <a:gd name="connsiteX440" fmla="*/ 4454840 w 4572002"/>
              <a:gd name="connsiteY440" fmla="*/ 5129916 h 6858002"/>
              <a:gd name="connsiteX441" fmla="*/ 4470464 w 4572002"/>
              <a:gd name="connsiteY441" fmla="*/ 5206308 h 6858002"/>
              <a:gd name="connsiteX442" fmla="*/ 4471415 w 4572002"/>
              <a:gd name="connsiteY442" fmla="*/ 5274129 h 6858002"/>
              <a:gd name="connsiteX443" fmla="*/ 4483990 w 4572002"/>
              <a:gd name="connsiteY443" fmla="*/ 5393005 h 6858002"/>
              <a:gd name="connsiteX444" fmla="*/ 4479607 w 4572002"/>
              <a:gd name="connsiteY444" fmla="*/ 5419295 h 6858002"/>
              <a:gd name="connsiteX445" fmla="*/ 4477894 w 4572002"/>
              <a:gd name="connsiteY445" fmla="*/ 5501594 h 6858002"/>
              <a:gd name="connsiteX446" fmla="*/ 4476560 w 4572002"/>
              <a:gd name="connsiteY446" fmla="*/ 5548460 h 6858002"/>
              <a:gd name="connsiteX447" fmla="*/ 4485703 w 4572002"/>
              <a:gd name="connsiteY447" fmla="*/ 5606372 h 6858002"/>
              <a:gd name="connsiteX448" fmla="*/ 4505134 w 4572002"/>
              <a:gd name="connsiteY448" fmla="*/ 5706959 h 6858002"/>
              <a:gd name="connsiteX449" fmla="*/ 4508183 w 4572002"/>
              <a:gd name="connsiteY449" fmla="*/ 5733440 h 6858002"/>
              <a:gd name="connsiteX450" fmla="*/ 4517519 w 4572002"/>
              <a:gd name="connsiteY450" fmla="*/ 5781830 h 6858002"/>
              <a:gd name="connsiteX451" fmla="*/ 4519234 w 4572002"/>
              <a:gd name="connsiteY451" fmla="*/ 5790592 h 6858002"/>
              <a:gd name="connsiteX452" fmla="*/ 4542855 w 4572002"/>
              <a:gd name="connsiteY452" fmla="*/ 5864318 h 6858002"/>
              <a:gd name="connsiteX453" fmla="*/ 4544759 w 4572002"/>
              <a:gd name="connsiteY453" fmla="*/ 5902610 h 6858002"/>
              <a:gd name="connsiteX454" fmla="*/ 4544951 w 4572002"/>
              <a:gd name="connsiteY454" fmla="*/ 6012723 h 6858002"/>
              <a:gd name="connsiteX455" fmla="*/ 4541332 w 4572002"/>
              <a:gd name="connsiteY455" fmla="*/ 6059397 h 6858002"/>
              <a:gd name="connsiteX456" fmla="*/ 4527426 w 4572002"/>
              <a:gd name="connsiteY456" fmla="*/ 6171605 h 6858002"/>
              <a:gd name="connsiteX457" fmla="*/ 4520568 w 4572002"/>
              <a:gd name="connsiteY457" fmla="*/ 6242093 h 6858002"/>
              <a:gd name="connsiteX458" fmla="*/ 4509706 w 4572002"/>
              <a:gd name="connsiteY458" fmla="*/ 6323058 h 6858002"/>
              <a:gd name="connsiteX459" fmla="*/ 4502848 w 4572002"/>
              <a:gd name="connsiteY459" fmla="*/ 6415833 h 6858002"/>
              <a:gd name="connsiteX460" fmla="*/ 4482084 w 4572002"/>
              <a:gd name="connsiteY460" fmla="*/ 6584812 h 6858002"/>
              <a:gd name="connsiteX461" fmla="*/ 4460557 w 4572002"/>
              <a:gd name="connsiteY461" fmla="*/ 6748458 h 6858002"/>
              <a:gd name="connsiteX462" fmla="*/ 4441507 w 4572002"/>
              <a:gd name="connsiteY462" fmla="*/ 6815516 h 6858002"/>
              <a:gd name="connsiteX463" fmla="*/ 4431806 w 4572002"/>
              <a:gd name="connsiteY463" fmla="*/ 6858001 h 6858002"/>
              <a:gd name="connsiteX464" fmla="*/ 4259554 w 4572002"/>
              <a:gd name="connsiteY464" fmla="*/ 6858001 h 6858002"/>
              <a:gd name="connsiteX465" fmla="*/ 4259554 w 4572002"/>
              <a:gd name="connsiteY465" fmla="*/ 6858002 h 6858002"/>
              <a:gd name="connsiteX466" fmla="*/ 0 w 4572002"/>
              <a:gd name="connsiteY466" fmla="*/ 6858002 h 6858002"/>
              <a:gd name="connsiteX467" fmla="*/ 0 w 4572002"/>
              <a:gd name="connsiteY467" fmla="*/ 2 h 6858002"/>
              <a:gd name="connsiteX468" fmla="*/ 3766492 w 4572002"/>
              <a:gd name="connsiteY468" fmla="*/ 1 h 6858002"/>
              <a:gd name="connsiteX469" fmla="*/ 3769210 w 4572002"/>
              <a:gd name="connsiteY469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</a:cxnLst>
            <a:rect l="l" t="t" r="r" b="b"/>
            <a:pathLst>
              <a:path w="4572002" h="6858002">
                <a:moveTo>
                  <a:pt x="4214994" y="6564620"/>
                </a:moveTo>
                <a:lnTo>
                  <a:pt x="4214994" y="6564621"/>
                </a:lnTo>
                <a:cubicBezTo>
                  <a:pt x="4225281" y="6575479"/>
                  <a:pt x="4231378" y="6582147"/>
                  <a:pt x="4237474" y="6588626"/>
                </a:cubicBezTo>
                <a:lnTo>
                  <a:pt x="4254096" y="6625225"/>
                </a:lnTo>
                <a:lnTo>
                  <a:pt x="4247001" y="6662540"/>
                </a:lnTo>
                <a:lnTo>
                  <a:pt x="4247000" y="6662541"/>
                </a:lnTo>
                <a:lnTo>
                  <a:pt x="4246999" y="6662544"/>
                </a:lnTo>
                <a:lnTo>
                  <a:pt x="4235550" y="6683027"/>
                </a:lnTo>
                <a:lnTo>
                  <a:pt x="4232403" y="6702976"/>
                </a:lnTo>
                <a:lnTo>
                  <a:pt x="4232403" y="6702977"/>
                </a:lnTo>
                <a:cubicBezTo>
                  <a:pt x="4232808" y="6716169"/>
                  <a:pt x="4237951" y="6729219"/>
                  <a:pt x="4246238" y="6742553"/>
                </a:cubicBezTo>
                <a:lnTo>
                  <a:pt x="4246239" y="6742555"/>
                </a:lnTo>
                <a:lnTo>
                  <a:pt x="4265716" y="6812062"/>
                </a:lnTo>
                <a:lnTo>
                  <a:pt x="4265717" y="6812064"/>
                </a:lnTo>
                <a:lnTo>
                  <a:pt x="4265717" y="6812063"/>
                </a:lnTo>
                <a:lnTo>
                  <a:pt x="4265716" y="6812062"/>
                </a:lnTo>
                <a:lnTo>
                  <a:pt x="4260942" y="6776800"/>
                </a:lnTo>
                <a:lnTo>
                  <a:pt x="4246239" y="6742555"/>
                </a:lnTo>
                <a:lnTo>
                  <a:pt x="4246238" y="6742552"/>
                </a:lnTo>
                <a:lnTo>
                  <a:pt x="4232403" y="6702976"/>
                </a:lnTo>
                <a:lnTo>
                  <a:pt x="4246999" y="6662544"/>
                </a:lnTo>
                <a:lnTo>
                  <a:pt x="4247000" y="6662542"/>
                </a:lnTo>
                <a:lnTo>
                  <a:pt x="4247001" y="6662540"/>
                </a:lnTo>
                <a:lnTo>
                  <a:pt x="4254084" y="6645552"/>
                </a:lnTo>
                <a:lnTo>
                  <a:pt x="4254096" y="6625225"/>
                </a:lnTo>
                <a:lnTo>
                  <a:pt x="4254096" y="6625224"/>
                </a:lnTo>
                <a:cubicBezTo>
                  <a:pt x="4252000" y="6611341"/>
                  <a:pt x="4245951" y="6597578"/>
                  <a:pt x="4237474" y="6588625"/>
                </a:cubicBezTo>
                <a:close/>
                <a:moveTo>
                  <a:pt x="4295315" y="6438981"/>
                </a:moveTo>
                <a:lnTo>
                  <a:pt x="4275385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20" y="6521804"/>
                </a:lnTo>
                <a:lnTo>
                  <a:pt x="4261587" y="6513012"/>
                </a:lnTo>
                <a:lnTo>
                  <a:pt x="4264398" y="6508052"/>
                </a:lnTo>
                <a:lnTo>
                  <a:pt x="4275382" y="6463849"/>
                </a:lnTo>
                <a:lnTo>
                  <a:pt x="4275385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381289" y="6365204"/>
                </a:moveTo>
                <a:lnTo>
                  <a:pt x="4380008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close/>
                <a:moveTo>
                  <a:pt x="4142220" y="4221391"/>
                </a:move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3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62914" y="4952673"/>
                </a:lnTo>
                <a:lnTo>
                  <a:pt x="4165707" y="4957454"/>
                </a:lnTo>
                <a:lnTo>
                  <a:pt x="4166985" y="4961456"/>
                </a:lnTo>
                <a:cubicBezTo>
                  <a:pt x="4171496" y="4970097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087" y="5052096"/>
                  <a:pt x="4213005" y="5062300"/>
                  <a:pt x="4216684" y="5072376"/>
                </a:cubicBezTo>
                <a:lnTo>
                  <a:pt x="4222587" y="5087441"/>
                </a:lnTo>
                <a:lnTo>
                  <a:pt x="4235615" y="5133220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cubicBezTo>
                  <a:pt x="4228139" y="5167638"/>
                  <a:pt x="4228712" y="5169781"/>
                  <a:pt x="4229593" y="5172091"/>
                </a:cubicBezTo>
                <a:lnTo>
                  <a:pt x="4232139" y="5179068"/>
                </a:lnTo>
                <a:cubicBezTo>
                  <a:pt x="4235759" y="5196595"/>
                  <a:pt x="4235807" y="5213598"/>
                  <a:pt x="4231973" y="5229434"/>
                </a:cubicBezTo>
                <a:lnTo>
                  <a:pt x="4225669" y="5241089"/>
                </a:lnTo>
                <a:lnTo>
                  <a:pt x="4208517" y="5272796"/>
                </a:lnTo>
                <a:cubicBezTo>
                  <a:pt x="4196871" y="5285441"/>
                  <a:pt x="4189165" y="5298595"/>
                  <a:pt x="4184613" y="5312288"/>
                </a:cubicBezTo>
                <a:lnTo>
                  <a:pt x="4183557" y="5321350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7" y="5480638"/>
                </a:cubicBezTo>
                <a:lnTo>
                  <a:pt x="4208850" y="5507668"/>
                </a:lnTo>
                <a:lnTo>
                  <a:pt x="4198232" y="5531692"/>
                </a:lnTo>
                <a:lnTo>
                  <a:pt x="4198231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cubicBezTo>
                  <a:pt x="4188180" y="5552508"/>
                  <a:pt x="4191562" y="5557318"/>
                  <a:pt x="4197659" y="5562747"/>
                </a:cubicBezTo>
                <a:cubicBezTo>
                  <a:pt x="4240332" y="5600468"/>
                  <a:pt x="4267003" y="5646190"/>
                  <a:pt x="4268907" y="5704484"/>
                </a:cubicBezTo>
                <a:cubicBezTo>
                  <a:pt x="4269289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8" y="5760874"/>
                </a:cubicBezTo>
                <a:cubicBezTo>
                  <a:pt x="4322821" y="5794975"/>
                  <a:pt x="4350063" y="5837458"/>
                  <a:pt x="4371973" y="5883752"/>
                </a:cubicBezTo>
                <a:lnTo>
                  <a:pt x="4371974" y="5883757"/>
                </a:lnTo>
                <a:lnTo>
                  <a:pt x="4389877" y="5935946"/>
                </a:lnTo>
                <a:lnTo>
                  <a:pt x="4389878" y="5935950"/>
                </a:lnTo>
                <a:lnTo>
                  <a:pt x="4386259" y="5993290"/>
                </a:lnTo>
                <a:lnTo>
                  <a:pt x="4386259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8" y="6082258"/>
                  <a:pt x="4323583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13591" y="6143190"/>
                </a:lnTo>
                <a:lnTo>
                  <a:pt x="4325486" y="6155600"/>
                </a:lnTo>
                <a:lnTo>
                  <a:pt x="4325488" y="6155603"/>
                </a:lnTo>
                <a:cubicBezTo>
                  <a:pt x="4347778" y="6175798"/>
                  <a:pt x="4359398" y="6200945"/>
                  <a:pt x="4364160" y="6228757"/>
                </a:cubicBezTo>
                <a:lnTo>
                  <a:pt x="4381497" y="6361540"/>
                </a:lnTo>
                <a:lnTo>
                  <a:pt x="4381497" y="6361539"/>
                </a:lnTo>
                <a:cubicBezTo>
                  <a:pt x="4377877" y="6317151"/>
                  <a:pt x="4371590" y="6272764"/>
                  <a:pt x="4364160" y="6228756"/>
                </a:cubicBezTo>
                <a:cubicBezTo>
                  <a:pt x="4359398" y="6200944"/>
                  <a:pt x="4347778" y="6175797"/>
                  <a:pt x="4325488" y="6155602"/>
                </a:cubicBezTo>
                <a:lnTo>
                  <a:pt x="4325486" y="6155600"/>
                </a:lnTo>
                <a:lnTo>
                  <a:pt x="4309890" y="6133315"/>
                </a:lnTo>
                <a:lnTo>
                  <a:pt x="4323583" y="6108739"/>
                </a:lnTo>
                <a:cubicBezTo>
                  <a:pt x="4343778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9" y="5993292"/>
                </a:cubicBezTo>
                <a:lnTo>
                  <a:pt x="4386259" y="5993290"/>
                </a:lnTo>
                <a:lnTo>
                  <a:pt x="4389712" y="5964477"/>
                </a:lnTo>
                <a:lnTo>
                  <a:pt x="4389878" y="5935950"/>
                </a:lnTo>
                <a:lnTo>
                  <a:pt x="4389878" y="5935949"/>
                </a:lnTo>
                <a:lnTo>
                  <a:pt x="4389877" y="5935946"/>
                </a:lnTo>
                <a:lnTo>
                  <a:pt x="4382997" y="5909351"/>
                </a:lnTo>
                <a:lnTo>
                  <a:pt x="4371974" y="5883757"/>
                </a:lnTo>
                <a:lnTo>
                  <a:pt x="4371973" y="5883751"/>
                </a:lnTo>
                <a:cubicBezTo>
                  <a:pt x="4350063" y="5837457"/>
                  <a:pt x="4322821" y="5794974"/>
                  <a:pt x="4283578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9" y="5716485"/>
                  <a:pt x="4268907" y="5704483"/>
                </a:cubicBezTo>
                <a:cubicBezTo>
                  <a:pt x="4267003" y="5646189"/>
                  <a:pt x="4240332" y="5600467"/>
                  <a:pt x="4197659" y="5562746"/>
                </a:cubicBezTo>
                <a:lnTo>
                  <a:pt x="4188085" y="5547578"/>
                </a:lnTo>
                <a:lnTo>
                  <a:pt x="4198231" y="5531694"/>
                </a:lnTo>
                <a:lnTo>
                  <a:pt x="4198232" y="5531692"/>
                </a:lnTo>
                <a:lnTo>
                  <a:pt x="4206630" y="5520422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7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3557" y="5321350"/>
                </a:lnTo>
                <a:lnTo>
                  <a:pt x="4208517" y="5272797"/>
                </a:lnTo>
                <a:lnTo>
                  <a:pt x="4225669" y="5241089"/>
                </a:lnTo>
                <a:lnTo>
                  <a:pt x="4231973" y="5229433"/>
                </a:ln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3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lnTo>
                  <a:pt x="4235615" y="5133220"/>
                </a:lnTo>
                <a:lnTo>
                  <a:pt x="4228473" y="5102461"/>
                </a:lnTo>
                <a:lnTo>
                  <a:pt x="4222587" y="5087441"/>
                </a:lnTo>
                <a:lnTo>
                  <a:pt x="4222582" y="5087423"/>
                </a:lnTo>
                <a:cubicBezTo>
                  <a:pt x="4216496" y="5072411"/>
                  <a:pt x="4210397" y="505738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lnTo>
                  <a:pt x="4165707" y="4957454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3" y="4863343"/>
                </a:lnTo>
                <a:lnTo>
                  <a:pt x="4151983" y="4857317"/>
                </a:lnTo>
                <a:cubicBezTo>
                  <a:pt x="4146840" y="4847214"/>
                  <a:pt x="4139839" y="4837703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9" y="4442762"/>
                  <a:pt x="4197659" y="4403326"/>
                  <a:pt x="4196706" y="4363891"/>
                </a:cubicBez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close/>
                <a:moveTo>
                  <a:pt x="4211111" y="2836172"/>
                </a:moveTo>
                <a:lnTo>
                  <a:pt x="4202421" y="2848793"/>
                </a:lnTo>
                <a:cubicBezTo>
                  <a:pt x="4197421" y="2865010"/>
                  <a:pt x="4191562" y="2881307"/>
                  <a:pt x="4186816" y="2897785"/>
                </a:cubicBezTo>
                <a:lnTo>
                  <a:pt x="4185787" y="2903551"/>
                </a:lnTo>
                <a:lnTo>
                  <a:pt x="4182513" y="2914328"/>
                </a:lnTo>
                <a:lnTo>
                  <a:pt x="4177882" y="2947858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36708" y="3654416"/>
                </a:lnTo>
                <a:lnTo>
                  <a:pt x="4140382" y="3668940"/>
                </a:ln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7425" y="3868764"/>
                </a:lnTo>
                <a:lnTo>
                  <a:pt x="4126028" y="3885337"/>
                </a:lnTo>
                <a:lnTo>
                  <a:pt x="4126028" y="3885339"/>
                </a:ln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42221" y="4043838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9066" y="4134256"/>
                </a:lnTo>
                <a:lnTo>
                  <a:pt x="4138410" y="4165382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8410" y="4165382"/>
                </a:lnTo>
                <a:lnTo>
                  <a:pt x="4127099" y="4103826"/>
                </a:lnTo>
                <a:lnTo>
                  <a:pt x="4142220" y="4043840"/>
                </a:lnTo>
                <a:lnTo>
                  <a:pt x="4142221" y="4043838"/>
                </a:lnTo>
                <a:lnTo>
                  <a:pt x="4155523" y="4002410"/>
                </a:ln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lnTo>
                  <a:pt x="4126028" y="3885337"/>
                </a:ln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lnTo>
                  <a:pt x="4140382" y="3668940"/>
                </a:lnTo>
                <a:lnTo>
                  <a:pt x="4136708" y="3654416"/>
                </a:lnTo>
                <a:lnTo>
                  <a:pt x="4136708" y="3654416"/>
                </a:lnTo>
                <a:lnTo>
                  <a:pt x="4136708" y="3654415"/>
                </a:lnTo>
                <a:cubicBezTo>
                  <a:pt x="4132898" y="3646123"/>
                  <a:pt x="4127219" y="3638157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77882" y="2947858"/>
                </a:lnTo>
                <a:lnTo>
                  <a:pt x="4185787" y="2903551"/>
                </a:lnTo>
                <a:lnTo>
                  <a:pt x="4202421" y="2848794"/>
                </a:lnTo>
                <a:cubicBezTo>
                  <a:pt x="4203754" y="2844317"/>
                  <a:pt x="4207040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25839" y="251826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3" y="2668002"/>
                </a:cubicBezTo>
                <a:cubicBezTo>
                  <a:pt x="4223947" y="2691055"/>
                  <a:pt x="4237663" y="2716964"/>
                  <a:pt x="4247953" y="2745349"/>
                </a:cubicBezTo>
                <a:lnTo>
                  <a:pt x="4247954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1" y="2811787"/>
                </a:lnTo>
                <a:lnTo>
                  <a:pt x="4243372" y="2811787"/>
                </a:lnTo>
                <a:lnTo>
                  <a:pt x="4243374" y="2811780"/>
                </a:lnTo>
                <a:lnTo>
                  <a:pt x="4253025" y="2793023"/>
                </a:lnTo>
                <a:lnTo>
                  <a:pt x="4253453" y="2785440"/>
                </a:lnTo>
                <a:lnTo>
                  <a:pt x="4254654" y="2782305"/>
                </a:lnTo>
                <a:lnTo>
                  <a:pt x="4253873" y="2778006"/>
                </a:lnTo>
                <a:lnTo>
                  <a:pt x="4254284" y="2770758"/>
                </a:lnTo>
                <a:lnTo>
                  <a:pt x="4247954" y="2745352"/>
                </a:lnTo>
                <a:lnTo>
                  <a:pt x="4247953" y="2745348"/>
                </a:lnTo>
                <a:cubicBezTo>
                  <a:pt x="4237663" y="2716963"/>
                  <a:pt x="4223947" y="2691054"/>
                  <a:pt x="4199563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lnTo>
                  <a:pt x="4125839" y="251826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lnTo>
                  <a:pt x="3759500" y="338900"/>
                </a:lnTo>
                <a:lnTo>
                  <a:pt x="3769400" y="395640"/>
                </a:lnTo>
                <a:lnTo>
                  <a:pt x="3765590" y="367328"/>
                </a:lnTo>
                <a:lnTo>
                  <a:pt x="3759500" y="338900"/>
                </a:lnTo>
                <a:lnTo>
                  <a:pt x="3759494" y="338870"/>
                </a:ln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2" y="21486"/>
                  <a:pt x="4218423" y="43012"/>
                  <a:pt x="4215375" y="63587"/>
                </a:cubicBezTo>
                <a:cubicBezTo>
                  <a:pt x="4209851" y="101308"/>
                  <a:pt x="4206421" y="139219"/>
                  <a:pt x="4201468" y="176939"/>
                </a:cubicBezTo>
                <a:cubicBezTo>
                  <a:pt x="4200325" y="184941"/>
                  <a:pt x="4198231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5" y="1489720"/>
                </a:cubicBezTo>
                <a:cubicBezTo>
                  <a:pt x="4198993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4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2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50" y="1992279"/>
                  <a:pt x="4294815" y="2013043"/>
                  <a:pt x="4296911" y="2030378"/>
                </a:cubicBezTo>
                <a:cubicBezTo>
                  <a:pt x="4299388" y="2048668"/>
                  <a:pt x="4301673" y="2067525"/>
                  <a:pt x="4307201" y="2085054"/>
                </a:cubicBezTo>
                <a:cubicBezTo>
                  <a:pt x="4321679" y="2130393"/>
                  <a:pt x="4338062" y="2175163"/>
                  <a:pt x="4353302" y="2220312"/>
                </a:cubicBezTo>
                <a:cubicBezTo>
                  <a:pt x="4365877" y="2257459"/>
                  <a:pt x="4355970" y="2294039"/>
                  <a:pt x="4350636" y="2330806"/>
                </a:cubicBezTo>
                <a:cubicBezTo>
                  <a:pt x="4347205" y="2353859"/>
                  <a:pt x="4339013" y="2375383"/>
                  <a:pt x="4351206" y="2401292"/>
                </a:cubicBezTo>
                <a:cubicBezTo>
                  <a:pt x="4362828" y="2426059"/>
                  <a:pt x="4360160" y="2457492"/>
                  <a:pt x="4366446" y="2485307"/>
                </a:cubicBezTo>
                <a:cubicBezTo>
                  <a:pt x="4371781" y="2508742"/>
                  <a:pt x="4380354" y="2531409"/>
                  <a:pt x="4388736" y="2554079"/>
                </a:cubicBezTo>
                <a:cubicBezTo>
                  <a:pt x="4400168" y="2584942"/>
                  <a:pt x="4412167" y="2615421"/>
                  <a:pt x="4406453" y="2649143"/>
                </a:cubicBezTo>
                <a:cubicBezTo>
                  <a:pt x="4399976" y="2687436"/>
                  <a:pt x="4424359" y="2713723"/>
                  <a:pt x="4440554" y="2743826"/>
                </a:cubicBezTo>
                <a:cubicBezTo>
                  <a:pt x="4451603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5" y="2901943"/>
                </a:cubicBezTo>
                <a:cubicBezTo>
                  <a:pt x="4502848" y="2948047"/>
                  <a:pt x="4513137" y="2994722"/>
                  <a:pt x="4505897" y="3042728"/>
                </a:cubicBezTo>
                <a:cubicBezTo>
                  <a:pt x="4502659" y="3064827"/>
                  <a:pt x="4502848" y="3085403"/>
                  <a:pt x="4507613" y="3107500"/>
                </a:cubicBezTo>
                <a:cubicBezTo>
                  <a:pt x="4515422" y="3143695"/>
                  <a:pt x="4516376" y="3180844"/>
                  <a:pt x="4545521" y="3209993"/>
                </a:cubicBezTo>
                <a:cubicBezTo>
                  <a:pt x="4555811" y="3220280"/>
                  <a:pt x="4558477" y="3238758"/>
                  <a:pt x="4563811" y="3253809"/>
                </a:cubicBezTo>
                <a:cubicBezTo>
                  <a:pt x="4570099" y="3271145"/>
                  <a:pt x="4566858" y="3283908"/>
                  <a:pt x="4548570" y="3293244"/>
                </a:cubicBezTo>
                <a:cubicBezTo>
                  <a:pt x="4540379" y="3297434"/>
                  <a:pt x="4532378" y="3309437"/>
                  <a:pt x="4531043" y="3318771"/>
                </a:cubicBezTo>
                <a:cubicBezTo>
                  <a:pt x="4527043" y="3346776"/>
                  <a:pt x="4532950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7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7" y="3699976"/>
                  <a:pt x="4554096" y="3716168"/>
                  <a:pt x="4550476" y="3732361"/>
                </a:cubicBezTo>
                <a:cubicBezTo>
                  <a:pt x="4549142" y="3738267"/>
                  <a:pt x="4543998" y="3744173"/>
                  <a:pt x="4544759" y="3749506"/>
                </a:cubicBezTo>
                <a:cubicBezTo>
                  <a:pt x="4552953" y="3802467"/>
                  <a:pt x="4516376" y="3840569"/>
                  <a:pt x="4500182" y="3885338"/>
                </a:cubicBezTo>
                <a:cubicBezTo>
                  <a:pt x="4483035" y="3932394"/>
                  <a:pt x="4456748" y="3977925"/>
                  <a:pt x="4464557" y="4030503"/>
                </a:cubicBezTo>
                <a:cubicBezTo>
                  <a:pt x="4469319" y="4062318"/>
                  <a:pt x="4480369" y="4092989"/>
                  <a:pt x="4487039" y="4124614"/>
                </a:cubicBezTo>
                <a:cubicBezTo>
                  <a:pt x="4489324" y="4135854"/>
                  <a:pt x="4488943" y="4148427"/>
                  <a:pt x="4486656" y="4159667"/>
                </a:cubicBezTo>
                <a:cubicBezTo>
                  <a:pt x="4476177" y="4213961"/>
                  <a:pt x="4474653" y="4267493"/>
                  <a:pt x="4491801" y="4320837"/>
                </a:cubicBezTo>
                <a:cubicBezTo>
                  <a:pt x="4494659" y="4329979"/>
                  <a:pt x="4497325" y="4339695"/>
                  <a:pt x="4497325" y="4349222"/>
                </a:cubicBezTo>
                <a:cubicBezTo>
                  <a:pt x="4497325" y="4401419"/>
                  <a:pt x="4493324" y="4452665"/>
                  <a:pt x="4474653" y="4502579"/>
                </a:cubicBezTo>
                <a:cubicBezTo>
                  <a:pt x="4468368" y="4519343"/>
                  <a:pt x="4472368" y="4539728"/>
                  <a:pt x="4470844" y="4558207"/>
                </a:cubicBezTo>
                <a:cubicBezTo>
                  <a:pt x="4469511" y="4575351"/>
                  <a:pt x="4468940" y="4592878"/>
                  <a:pt x="4464557" y="4609452"/>
                </a:cubicBezTo>
                <a:cubicBezTo>
                  <a:pt x="4458082" y="4633647"/>
                  <a:pt x="4457320" y="4656126"/>
                  <a:pt x="4463033" y="4681083"/>
                </a:cubicBezTo>
                <a:cubicBezTo>
                  <a:pt x="4468368" y="4704895"/>
                  <a:pt x="4465702" y="4730614"/>
                  <a:pt x="4465891" y="4755381"/>
                </a:cubicBezTo>
                <a:cubicBezTo>
                  <a:pt x="4466082" y="4783004"/>
                  <a:pt x="4466272" y="4810627"/>
                  <a:pt x="4465319" y="4838250"/>
                </a:cubicBezTo>
                <a:cubicBezTo>
                  <a:pt x="4464940" y="4849300"/>
                  <a:pt x="4457320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4" y="4990465"/>
                  <a:pt x="4458082" y="5006086"/>
                </a:cubicBezTo>
                <a:cubicBezTo>
                  <a:pt x="4456748" y="5031614"/>
                  <a:pt x="4457320" y="5057141"/>
                  <a:pt x="4456937" y="5082670"/>
                </a:cubicBezTo>
                <a:cubicBezTo>
                  <a:pt x="4456748" y="5091052"/>
                  <a:pt x="4455986" y="5099245"/>
                  <a:pt x="4455603" y="5107627"/>
                </a:cubicBezTo>
                <a:cubicBezTo>
                  <a:pt x="4455223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4" y="5206308"/>
                </a:cubicBezTo>
                <a:cubicBezTo>
                  <a:pt x="4473130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90" y="5393005"/>
                </a:cubicBezTo>
                <a:cubicBezTo>
                  <a:pt x="4484752" y="5401579"/>
                  <a:pt x="4479988" y="5410531"/>
                  <a:pt x="4479607" y="5419295"/>
                </a:cubicBezTo>
                <a:cubicBezTo>
                  <a:pt x="4478656" y="5446728"/>
                  <a:pt x="4478464" y="5474161"/>
                  <a:pt x="4477894" y="5501594"/>
                </a:cubicBezTo>
                <a:cubicBezTo>
                  <a:pt x="4477702" y="5517215"/>
                  <a:pt x="4478273" y="5533027"/>
                  <a:pt x="4476560" y="5548460"/>
                </a:cubicBezTo>
                <a:cubicBezTo>
                  <a:pt x="4474273" y="5568842"/>
                  <a:pt x="4470844" y="5587321"/>
                  <a:pt x="4485703" y="5606372"/>
                </a:cubicBezTo>
                <a:cubicBezTo>
                  <a:pt x="4508755" y="5635711"/>
                  <a:pt x="4499801" y="5673050"/>
                  <a:pt x="4505134" y="5706959"/>
                </a:cubicBezTo>
                <a:cubicBezTo>
                  <a:pt x="4506468" y="5715723"/>
                  <a:pt x="4506659" y="5724678"/>
                  <a:pt x="4508183" y="5733440"/>
                </a:cubicBezTo>
                <a:cubicBezTo>
                  <a:pt x="4511041" y="5749634"/>
                  <a:pt x="4514279" y="5765635"/>
                  <a:pt x="4517519" y="5781830"/>
                </a:cubicBezTo>
                <a:cubicBezTo>
                  <a:pt x="4518089" y="5784686"/>
                  <a:pt x="4518281" y="5787924"/>
                  <a:pt x="4519234" y="5790592"/>
                </a:cubicBezTo>
                <a:cubicBezTo>
                  <a:pt x="4527233" y="5815169"/>
                  <a:pt x="4536378" y="5839361"/>
                  <a:pt x="4542855" y="5864318"/>
                </a:cubicBezTo>
                <a:cubicBezTo>
                  <a:pt x="4546095" y="5876511"/>
                  <a:pt x="4546476" y="5890037"/>
                  <a:pt x="4544759" y="5902610"/>
                </a:cubicBezTo>
                <a:cubicBezTo>
                  <a:pt x="4539808" y="5939377"/>
                  <a:pt x="4537712" y="5975764"/>
                  <a:pt x="4544951" y="6012723"/>
                </a:cubicBezTo>
                <a:cubicBezTo>
                  <a:pt x="4547808" y="6027392"/>
                  <a:pt x="4543045" y="6043776"/>
                  <a:pt x="4541332" y="6059397"/>
                </a:cubicBezTo>
                <a:cubicBezTo>
                  <a:pt x="4536759" y="6096736"/>
                  <a:pt x="4531805" y="6134075"/>
                  <a:pt x="4527426" y="6171605"/>
                </a:cubicBezTo>
                <a:cubicBezTo>
                  <a:pt x="4524758" y="6195037"/>
                  <a:pt x="4523234" y="6218660"/>
                  <a:pt x="4520568" y="6242093"/>
                </a:cubicBezTo>
                <a:cubicBezTo>
                  <a:pt x="4517327" y="6269144"/>
                  <a:pt x="4512375" y="6296005"/>
                  <a:pt x="4509706" y="6323058"/>
                </a:cubicBezTo>
                <a:cubicBezTo>
                  <a:pt x="4506659" y="6353919"/>
                  <a:pt x="4506089" y="6384972"/>
                  <a:pt x="4502848" y="6415833"/>
                </a:cubicBezTo>
                <a:cubicBezTo>
                  <a:pt x="4496563" y="6472225"/>
                  <a:pt x="4489132" y="6528424"/>
                  <a:pt x="4482084" y="6584812"/>
                </a:cubicBezTo>
                <a:cubicBezTo>
                  <a:pt x="4475226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7" y="6815516"/>
                </a:cubicBezTo>
                <a:lnTo>
                  <a:pt x="4431806" y="6858001"/>
                </a:lnTo>
                <a:lnTo>
                  <a:pt x="4259554" y="6858001"/>
                </a:lnTo>
                <a:lnTo>
                  <a:pt x="4259554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solidFill>
            <a:schemeClr val="tx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4EFB5-B394-8339-DD2A-C8BAFF0177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635" y="1143000"/>
            <a:ext cx="3285045" cy="4572000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algn="r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Neck Up!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C03C1F1-33AC-4C16-AD56-DD6382C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08320" y="-1"/>
            <a:ext cx="548640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66E751B-0173-4DAE-BDFD-D5855E4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24F58DB-B3B0-4265-8312-823370262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07AB7FC8-77B4-3145-E15B-94471ABCD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9369" y="1143000"/>
            <a:ext cx="5876395" cy="4572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Concept: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An action-packed platformer where a quirky giraffe grows its neck by eating apples while avoiding dangerous trees.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Notable Features: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- Variety of trees with good and bad apples.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- Increasing difficulty with faster and more complex patterns.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- Power-ups like 'Apple Magnet' and 'Time Freeze'.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- Boss trees with unique challenges.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Genre: Action/Platformer with Puzzle Elements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Target Audience: Casual gamers who enjoy light-hearted platformers.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21" name="Picture 20" descr="A giraffe in a garden with apples&#10;&#10;Description automatically generated">
            <a:extLst>
              <a:ext uri="{FF2B5EF4-FFF2-40B4-BE49-F238E27FC236}">
                <a16:creationId xmlns:a16="http://schemas.microsoft.com/office/drawing/2014/main" id="{570AFB81-9FB6-01E5-031C-5C462A170A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98" y="3979148"/>
            <a:ext cx="2476917" cy="247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83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6949E-13D4-33DF-F472-5CED41277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1"/>
            <a:ext cx="3047999" cy="3810000"/>
          </a:xfrm>
        </p:spPr>
        <p:txBody>
          <a:bodyPr>
            <a:normAutofit/>
          </a:bodyPr>
          <a:lstStyle/>
          <a:p>
            <a:r>
              <a:rPr lang="en-CA"/>
              <a:t>Seedstrike</a:t>
            </a:r>
            <a:endParaRPr lang="en-CA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95C6203-24D2-0711-585E-83B8E7663A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3104561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cartoon birds shooting rockets&#10;&#10;Description automatically generated">
            <a:extLst>
              <a:ext uri="{FF2B5EF4-FFF2-40B4-BE49-F238E27FC236}">
                <a16:creationId xmlns:a16="http://schemas.microsoft.com/office/drawing/2014/main" id="{54E38A8E-9BF4-7CDD-67B0-C828B12A22F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5" y="2602523"/>
            <a:ext cx="3642527" cy="364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720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820A2D-5692-AC09-776D-D7DBD0657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1"/>
            <a:ext cx="3047999" cy="3810000"/>
          </a:xfrm>
        </p:spPr>
        <p:txBody>
          <a:bodyPr anchor="b">
            <a:normAutofit/>
          </a:bodyPr>
          <a:lstStyle/>
          <a:p>
            <a:r>
              <a:rPr lang="en-CA"/>
              <a:t>Jumpfinity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4A4FD24F-560F-8DCB-B1D6-5DBA9E5156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6931850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1" name="Picture 20" descr="A video game screen with trees and buildings&#10;&#10;Description automatically generated">
            <a:extLst>
              <a:ext uri="{FF2B5EF4-FFF2-40B4-BE49-F238E27FC236}">
                <a16:creationId xmlns:a16="http://schemas.microsoft.com/office/drawing/2014/main" id="{6BE6341B-07B6-7E59-F033-7C2AE09E07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5" y="497394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825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65F536-CD3B-AC4D-4ECA-9375E4AD5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1"/>
            <a:ext cx="3047999" cy="3810000"/>
          </a:xfrm>
        </p:spPr>
        <p:txBody>
          <a:bodyPr anchor="b">
            <a:normAutofit/>
          </a:bodyPr>
          <a:lstStyle/>
          <a:p>
            <a:r>
              <a:rPr lang="en-CA" dirty="0" err="1"/>
              <a:t>Pawstacle</a:t>
            </a:r>
            <a:r>
              <a:rPr lang="en-CA" dirty="0"/>
              <a:t> Dash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6C620B2-F80C-9FBE-F714-8C6DB507A8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6104301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cartoon of a street with cars and people&#10;&#10;Description automatically generated">
            <a:extLst>
              <a:ext uri="{FF2B5EF4-FFF2-40B4-BE49-F238E27FC236}">
                <a16:creationId xmlns:a16="http://schemas.microsoft.com/office/drawing/2014/main" id="{B19AC445-B8B9-F866-9363-7022F6AC028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2293" y="381837"/>
            <a:ext cx="3501850" cy="350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433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Bright modern kitchen">
            <a:extLst>
              <a:ext uri="{FF2B5EF4-FFF2-40B4-BE49-F238E27FC236}">
                <a16:creationId xmlns:a16="http://schemas.microsoft.com/office/drawing/2014/main" id="{CE23651C-59F2-D9C2-600F-079B8F9445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26" r="1" b="1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C752B7-F801-E7F3-4680-0B2D8BAA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5334000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93511481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RegularSeedRightStep">
      <a:dk1>
        <a:srgbClr val="000000"/>
      </a:dk1>
      <a:lt1>
        <a:srgbClr val="FFFFFF"/>
      </a:lt1>
      <a:dk2>
        <a:srgbClr val="3F3424"/>
      </a:dk2>
      <a:lt2>
        <a:srgbClr val="E2E7E8"/>
      </a:lt2>
      <a:accent1>
        <a:srgbClr val="E74B29"/>
      </a:accent1>
      <a:accent2>
        <a:srgbClr val="D58817"/>
      </a:accent2>
      <a:accent3>
        <a:srgbClr val="A6A81E"/>
      </a:accent3>
      <a:accent4>
        <a:srgbClr val="70B514"/>
      </a:accent4>
      <a:accent5>
        <a:srgbClr val="39BA21"/>
      </a:accent5>
      <a:accent6>
        <a:srgbClr val="14BA40"/>
      </a:accent6>
      <a:hlink>
        <a:srgbClr val="358EA1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375</Words>
  <Application>Microsoft Office PowerPoint</Application>
  <PresentationFormat>Widescreen</PresentationFormat>
  <Paragraphs>55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Nova Cond</vt:lpstr>
      <vt:lpstr>Impact</vt:lpstr>
      <vt:lpstr>Lato</vt:lpstr>
      <vt:lpstr>TornVTI</vt:lpstr>
      <vt:lpstr>5 Game Ideas  </vt:lpstr>
      <vt:lpstr>Phantom Blaster</vt:lpstr>
      <vt:lpstr>Neck Up!</vt:lpstr>
      <vt:lpstr>Seedstrike</vt:lpstr>
      <vt:lpstr>Jumpfinity</vt:lpstr>
      <vt:lpstr>Pawstacle Dash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Aswin Prakash</dc:creator>
  <cp:lastModifiedBy>Aswin Prakash</cp:lastModifiedBy>
  <cp:revision>2</cp:revision>
  <dcterms:created xsi:type="dcterms:W3CDTF">2025-01-10T10:59:20Z</dcterms:created>
  <dcterms:modified xsi:type="dcterms:W3CDTF">2025-01-10T11:22:30Z</dcterms:modified>
</cp:coreProperties>
</file>

<file path=docProps/thumbnail.jpeg>
</file>